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30"/>
  </p:notesMasterIdLst>
  <p:handoutMasterIdLst>
    <p:handoutMasterId r:id="rId31"/>
  </p:handoutMasterIdLst>
  <p:sldIdLst>
    <p:sldId id="281" r:id="rId5"/>
    <p:sldId id="257" r:id="rId6"/>
    <p:sldId id="283" r:id="rId7"/>
    <p:sldId id="296" r:id="rId8"/>
    <p:sldId id="297" r:id="rId9"/>
    <p:sldId id="298" r:id="rId10"/>
    <p:sldId id="299" r:id="rId11"/>
    <p:sldId id="300" r:id="rId12"/>
    <p:sldId id="301" r:id="rId13"/>
    <p:sldId id="287" r:id="rId14"/>
    <p:sldId id="277" r:id="rId15"/>
    <p:sldId id="260" r:id="rId16"/>
    <p:sldId id="282" r:id="rId17"/>
    <p:sldId id="264" r:id="rId18"/>
    <p:sldId id="284" r:id="rId19"/>
    <p:sldId id="285" r:id="rId20"/>
    <p:sldId id="286" r:id="rId21"/>
    <p:sldId id="291" r:id="rId22"/>
    <p:sldId id="267" r:id="rId23"/>
    <p:sldId id="289" r:id="rId24"/>
    <p:sldId id="290" r:id="rId25"/>
    <p:sldId id="288" r:id="rId26"/>
    <p:sldId id="294" r:id="rId27"/>
    <p:sldId id="295" r:id="rId28"/>
    <p:sldId id="256" r:id="rId29"/>
  </p:sldIdLst>
  <p:sldSz cx="12192000" cy="6858000"/>
  <p:notesSz cx="6858000" cy="9144000"/>
  <p:defaultTextStyle>
    <a:defPPr rtl="0"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64" userDrawn="1">
          <p15:clr>
            <a:srgbClr val="A4A3A4"/>
          </p15:clr>
        </p15:guide>
        <p15:guide id="3" pos="408" userDrawn="1">
          <p15:clr>
            <a:srgbClr val="A4A3A4"/>
          </p15:clr>
        </p15:guide>
        <p15:guide id="4" orient="horz" pos="432" userDrawn="1">
          <p15:clr>
            <a:srgbClr val="A4A3A4"/>
          </p15:clr>
        </p15:guide>
        <p15:guide id="5" pos="727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D3047"/>
    <a:srgbClr val="0B2B41"/>
    <a:srgbClr val="114263"/>
    <a:srgbClr val="401918"/>
    <a:srgbClr val="731F1C"/>
    <a:srgbClr val="AB678E"/>
    <a:srgbClr val="B2606E"/>
    <a:srgbClr val="CA929B"/>
    <a:srgbClr val="248CD2"/>
    <a:srgbClr val="C88E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E8B1032C-EA38-4F05-BA0D-38AFFFC7BED3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2" autoAdjust="0"/>
    <p:restoredTop sz="94703" autoAdjust="0"/>
  </p:normalViewPr>
  <p:slideViewPr>
    <p:cSldViewPr snapToGrid="0">
      <p:cViewPr varScale="1">
        <p:scale>
          <a:sx n="77" d="100"/>
          <a:sy n="77" d="100"/>
        </p:scale>
        <p:origin x="65" y="137"/>
      </p:cViewPr>
      <p:guideLst>
        <p:guide orient="horz" pos="2160"/>
        <p:guide pos="3864"/>
        <p:guide pos="408"/>
        <p:guide orient="horz" pos="432"/>
        <p:guide pos="7272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79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4D2531F1-F93D-4E1C-9BA7-227B5234AEF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A65A765-557C-47E6-80E0-A999E9D7D35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B65649-0082-4442-9FBD-3AD0AD0DF495}" type="datetime1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2020/4/19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F4FC025-8890-458B-8FD5-365C0B909DF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01C7BC7-F445-4AC4-BF29-9D051B9D869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0D7C46-4BA4-4CE2-B404-4CB38AB2FD29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‹#›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5806664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997A2396-C978-4C75-BB52-1CF2DD98E994}" type="datetime1">
              <a:rPr lang="zh-CN" altLang="en-US" noProof="0" smtClean="0"/>
              <a:t>2020/4/19</a:t>
            </a:fld>
            <a:endParaRPr lang="zh-CN" altLang="en-US" noProof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/>
              <a:t>编辑母版文本样式</a:t>
            </a:r>
          </a:p>
          <a:p>
            <a:pPr lvl="1"/>
            <a:r>
              <a:rPr lang="zh-CN" altLang="en-US" noProof="0"/>
              <a:t>二级</a:t>
            </a:r>
          </a:p>
          <a:p>
            <a:pPr lvl="2"/>
            <a:r>
              <a:rPr lang="zh-CN" altLang="en-US" noProof="0"/>
              <a:t>三级</a:t>
            </a:r>
          </a:p>
          <a:p>
            <a:pPr lvl="3"/>
            <a:r>
              <a:rPr lang="zh-CN" altLang="en-US" noProof="0"/>
              <a:t>四级</a:t>
            </a:r>
          </a:p>
          <a:p>
            <a:pPr lvl="4"/>
            <a:r>
              <a:rPr lang="zh-CN" altLang="en-US" noProof="0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8CCBCE0F-F5D4-462B-BC29-EBBFF956F2A0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320067507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CBCE0F-F5D4-462B-BC29-EBBFF956F2A0}" type="slidenum">
              <a:rPr lang="en-US" altLang="zh-CN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94758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CBCE0F-F5D4-462B-BC29-EBBFF956F2A0}" type="slidenum">
              <a:rPr lang="en-US" altLang="zh-CN" smtClean="0"/>
              <a:pPr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47868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CBCE0F-F5D4-462B-BC29-EBBFF956F2A0}" type="slidenum">
              <a:rPr lang="en-US" altLang="zh-CN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05362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CBCE0F-F5D4-462B-BC29-EBBFF956F2A0}" type="slidenum">
              <a:rPr lang="en-US" altLang="zh-CN" smtClean="0"/>
              <a:pPr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76517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CBCE0F-F5D4-462B-BC29-EBBFF956F2A0}" type="slidenum">
              <a:rPr lang="en-US" altLang="zh-CN" smtClean="0"/>
              <a:pPr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59214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CBCE0F-F5D4-462B-BC29-EBBFF956F2A0}" type="slidenum">
              <a:rPr lang="en-US" altLang="zh-CN" smtClean="0"/>
              <a:pPr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9853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CBCE0F-F5D4-462B-BC29-EBBFF956F2A0}" type="slidenum">
              <a:rPr lang="en-US" altLang="zh-CN" smtClean="0"/>
              <a:pPr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87997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CBCE0F-F5D4-462B-BC29-EBBFF956F2A0}" type="slidenum">
              <a:rPr lang="en-US" altLang="zh-CN" smtClean="0"/>
              <a:pPr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07664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CBCE0F-F5D4-462B-BC29-EBBFF956F2A0}" type="slidenum">
              <a:rPr lang="en-US" altLang="zh-CN" smtClean="0"/>
              <a:pPr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94516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CBCE0F-F5D4-462B-BC29-EBBFF956F2A0}" type="slidenum">
              <a:rPr lang="en-US" altLang="zh-CN" smtClean="0"/>
              <a:pPr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453990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CBCE0F-F5D4-462B-BC29-EBBFF956F2A0}" type="slidenum">
              <a:rPr lang="en-US" altLang="zh-CN" smtClean="0"/>
              <a:pPr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84627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CBCE0F-F5D4-462B-BC29-EBBFF956F2A0}" type="slidenum">
              <a:rPr lang="en-US" altLang="zh-CN" smtClean="0"/>
              <a:pPr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72815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CBCE0F-F5D4-462B-BC29-EBBFF956F2A0}" type="slidenum">
              <a:rPr lang="en-US" altLang="zh-CN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59305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CBCE0F-F5D4-462B-BC29-EBBFF956F2A0}" type="slidenum">
              <a:rPr lang="en-US" altLang="zh-CN" smtClean="0"/>
              <a:pPr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67426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CBCE0F-F5D4-462B-BC29-EBBFF956F2A0}" type="slidenum">
              <a:rPr lang="en-US" altLang="zh-CN" smtClean="0"/>
              <a:pPr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85673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CBCE0F-F5D4-462B-BC29-EBBFF956F2A0}" type="slidenum">
              <a:rPr lang="en-US" altLang="zh-CN" smtClean="0"/>
              <a:pPr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00047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CBCE0F-F5D4-462B-BC29-EBBFF956F2A0}" type="slidenum">
              <a:rPr lang="en-US" altLang="zh-CN" smtClean="0"/>
              <a:pPr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91502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CBCE0F-F5D4-462B-BC29-EBBFF956F2A0}" type="slidenum">
              <a:rPr lang="en-US" altLang="zh-CN" smtClean="0"/>
              <a:pPr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92549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CBCE0F-F5D4-462B-BC29-EBBFF956F2A0}" type="slidenum">
              <a:rPr lang="en-US" altLang="zh-CN" smtClean="0"/>
              <a:pPr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5230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任意多边形：形状 9">
            <a:extLst>
              <a:ext uri="{FF2B5EF4-FFF2-40B4-BE49-F238E27FC236}">
                <a16:creationId xmlns:a16="http://schemas.microsoft.com/office/drawing/2014/main" id="{B305EBB3-0F16-4B63-82ED-191AB224B8E2}"/>
              </a:ext>
            </a:extLst>
          </p:cNvPr>
          <p:cNvSpPr/>
          <p:nvPr userDrawn="1"/>
        </p:nvSpPr>
        <p:spPr>
          <a:xfrm>
            <a:off x="6676569" y="0"/>
            <a:ext cx="3522381" cy="6858000"/>
          </a:xfrm>
          <a:custGeom>
            <a:avLst/>
            <a:gdLst>
              <a:gd name="connsiteX0" fmla="*/ 0 w 3522381"/>
              <a:gd name="connsiteY0" fmla="*/ 0 h 6858000"/>
              <a:gd name="connsiteX1" fmla="*/ 3522381 w 3522381"/>
              <a:gd name="connsiteY1" fmla="*/ 0 h 6858000"/>
              <a:gd name="connsiteX2" fmla="*/ 51547 w 3522381"/>
              <a:gd name="connsiteY2" fmla="*/ 6858000 h 6858000"/>
              <a:gd name="connsiteX3" fmla="*/ 0 w 352238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22381" h="6858000">
                <a:moveTo>
                  <a:pt x="0" y="0"/>
                </a:moveTo>
                <a:lnTo>
                  <a:pt x="3522381" y="0"/>
                </a:lnTo>
                <a:lnTo>
                  <a:pt x="5154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2" name="图片占位符 11">
            <a:extLst>
              <a:ext uri="{FF2B5EF4-FFF2-40B4-BE49-F238E27FC236}">
                <a16:creationId xmlns:a16="http://schemas.microsoft.com/office/drawing/2014/main" id="{1A440F4A-C2AF-406D-B420-CCF52F447AC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6676568" cy="6858000"/>
          </a:xfrm>
        </p:spPr>
        <p:txBody>
          <a:bodyPr rtlCol="0" anchor="ctr" anchorCtr="1"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插入图像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C1744DE2-A455-46F2-BE15-959050C87CE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274144" y="1291772"/>
            <a:ext cx="4379976" cy="3611880"/>
          </a:xfrm>
        </p:spPr>
        <p:txBody>
          <a:bodyPr vert="horz" lIns="91440" tIns="45720" rIns="91440" bIns="45720" rtlCol="0" anchor="b" anchorCtr="1">
            <a:noAutofit/>
          </a:bodyPr>
          <a:lstStyle>
            <a:lvl1pPr>
              <a:defRPr lang="en-GB" dirty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marL="0" lvl="0" algn="ctr" rtl="0"/>
            <a:r>
              <a:rPr lang="zh-CN" altLang="en-US" noProof="0"/>
              <a:t>标题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C9DE4F3-CE8F-41A0-BFDE-76D0DF1DF43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389079" y="5392401"/>
            <a:ext cx="4178808" cy="521208"/>
          </a:xfrm>
        </p:spPr>
        <p:txBody>
          <a:bodyPr vert="horz" lIns="91440" tIns="45720" rIns="91440" bIns="45720" rtlCol="0" anchor="t">
            <a:noAutofit/>
          </a:bodyPr>
          <a:lstStyle>
            <a:lvl1pPr marL="0" indent="0" algn="ctr">
              <a:buNone/>
              <a:defRPr lang="en-US" sz="1800" dirty="0">
                <a:solidFill>
                  <a:srgbClr val="B2606E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副标题</a:t>
            </a:r>
          </a:p>
        </p:txBody>
      </p:sp>
      <p:grpSp>
        <p:nvGrpSpPr>
          <p:cNvPr id="6" name="组 5">
            <a:extLst>
              <a:ext uri="{FF2B5EF4-FFF2-40B4-BE49-F238E27FC236}">
                <a16:creationId xmlns:a16="http://schemas.microsoft.com/office/drawing/2014/main" id="{EFDB39AB-B644-434A-9D55-AF3455D468E5}"/>
              </a:ext>
            </a:extLst>
          </p:cNvPr>
          <p:cNvGrpSpPr/>
          <p:nvPr userDrawn="1"/>
        </p:nvGrpSpPr>
        <p:grpSpPr>
          <a:xfrm>
            <a:off x="9140346" y="5054600"/>
            <a:ext cx="676275" cy="114300"/>
            <a:chOff x="9330846" y="5054600"/>
            <a:chExt cx="676275" cy="114300"/>
          </a:xfrm>
        </p:grpSpPr>
        <p:sp>
          <p:nvSpPr>
            <p:cNvPr id="7" name="椭圆形 6">
              <a:extLst>
                <a:ext uri="{FF2B5EF4-FFF2-40B4-BE49-F238E27FC236}">
                  <a16:creationId xmlns:a16="http://schemas.microsoft.com/office/drawing/2014/main" id="{BF14E129-1970-4994-89E5-F7A67128AFE3}"/>
                </a:ext>
              </a:extLst>
            </p:cNvPr>
            <p:cNvSpPr/>
            <p:nvPr/>
          </p:nvSpPr>
          <p:spPr>
            <a:xfrm>
              <a:off x="9330846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 noProof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8" name="椭圆形 7">
              <a:extLst>
                <a:ext uri="{FF2B5EF4-FFF2-40B4-BE49-F238E27FC236}">
                  <a16:creationId xmlns:a16="http://schemas.microsoft.com/office/drawing/2014/main" id="{593336FA-97B2-4528-88E8-5FF97F86E216}"/>
                </a:ext>
              </a:extLst>
            </p:cNvPr>
            <p:cNvSpPr/>
            <p:nvPr/>
          </p:nvSpPr>
          <p:spPr>
            <a:xfrm>
              <a:off x="9518171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 noProof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9" name="椭圆形 8">
              <a:extLst>
                <a:ext uri="{FF2B5EF4-FFF2-40B4-BE49-F238E27FC236}">
                  <a16:creationId xmlns:a16="http://schemas.microsoft.com/office/drawing/2014/main" id="{8A73C166-FCDF-40AE-8B0D-69C7E2C8573E}"/>
                </a:ext>
              </a:extLst>
            </p:cNvPr>
            <p:cNvSpPr/>
            <p:nvPr/>
          </p:nvSpPr>
          <p:spPr>
            <a:xfrm>
              <a:off x="9705496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 noProof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1" name="椭圆形 10">
              <a:extLst>
                <a:ext uri="{FF2B5EF4-FFF2-40B4-BE49-F238E27FC236}">
                  <a16:creationId xmlns:a16="http://schemas.microsoft.com/office/drawing/2014/main" id="{EF418119-E3DD-44B0-A4AF-F8A98EC5863B}"/>
                </a:ext>
              </a:extLst>
            </p:cNvPr>
            <p:cNvSpPr/>
            <p:nvPr/>
          </p:nvSpPr>
          <p:spPr>
            <a:xfrm>
              <a:off x="9892821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 noProof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42049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58FCDE-8F3F-4E83-B550-DF944B424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186" y="557439"/>
            <a:ext cx="10815864" cy="830997"/>
          </a:xfrm>
        </p:spPr>
        <p:txBody>
          <a:bodyPr vert="horz" wrap="square" lIns="0" tIns="45720" rIns="91440" bIns="45720" rtlCol="0" anchor="t">
            <a:noAutofit/>
          </a:bodyPr>
          <a:lstStyle>
            <a:lvl1pPr>
              <a:defRPr lang="en-GB" sz="24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>
              <a:lnSpc>
                <a:spcPct val="100000"/>
              </a:lnSpc>
            </a:pPr>
            <a:r>
              <a:rPr lang="zh-CN" altLang="en-US" noProof="0"/>
              <a:t>单击此处编辑母版标题样式</a:t>
            </a:r>
          </a:p>
        </p:txBody>
      </p:sp>
      <p:grpSp>
        <p:nvGrpSpPr>
          <p:cNvPr id="4" name="组 3">
            <a:extLst>
              <a:ext uri="{FF2B5EF4-FFF2-40B4-BE49-F238E27FC236}">
                <a16:creationId xmlns:a16="http://schemas.microsoft.com/office/drawing/2014/main" id="{859AE304-DA92-45D8-B258-61BEA6C99C0E}"/>
              </a:ext>
            </a:extLst>
          </p:cNvPr>
          <p:cNvGrpSpPr/>
          <p:nvPr userDrawn="1"/>
        </p:nvGrpSpPr>
        <p:grpSpPr>
          <a:xfrm>
            <a:off x="0" y="6086479"/>
            <a:ext cx="12192000" cy="600974"/>
            <a:chOff x="0" y="6086479"/>
            <a:chExt cx="12192000" cy="600974"/>
          </a:xfrm>
        </p:grpSpPr>
        <p:sp>
          <p:nvSpPr>
            <p:cNvPr id="5" name="长方形 4">
              <a:extLst>
                <a:ext uri="{FF2B5EF4-FFF2-40B4-BE49-F238E27FC236}">
                  <a16:creationId xmlns:a16="http://schemas.microsoft.com/office/drawing/2014/main" id="{6BF91D02-B4A9-4013-94B6-079A8D06DE11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 noProof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7" name="椭圆形 6">
              <a:extLst>
                <a:ext uri="{FF2B5EF4-FFF2-40B4-BE49-F238E27FC236}">
                  <a16:creationId xmlns:a16="http://schemas.microsoft.com/office/drawing/2014/main" id="{74DAC864-782A-48D4-8E15-9B35C60421BB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 noProof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8" name="灯片编号占位符 5">
            <a:extLst>
              <a:ext uri="{FF2B5EF4-FFF2-40B4-BE49-F238E27FC236}">
                <a16:creationId xmlns:a16="http://schemas.microsoft.com/office/drawing/2014/main" id="{73B7B0E2-E4FA-4B45-89A6-98E4C4DC1D24}"/>
              </a:ext>
            </a:extLst>
          </p:cNvPr>
          <p:cNvSpPr txBox="1">
            <a:spLocks/>
          </p:cNvSpPr>
          <p:nvPr userDrawn="1"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fld id="{247A4EEE-49CE-4F6C-BF32-B7FCC5EBBF45}" type="slidenum">
              <a:rPr lang="en-GB" altLang="zh-CN" sz="1200" noProof="0" smtClean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pPr algn="ctr"/>
              <a:t>‹#›</a:t>
            </a:fld>
            <a:endParaRPr lang="zh-CN" altLang="en-US" sz="1200" noProof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08095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图像_重要文本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图片占位符 16">
            <a:extLst>
              <a:ext uri="{FF2B5EF4-FFF2-40B4-BE49-F238E27FC236}">
                <a16:creationId xmlns:a16="http://schemas.microsoft.com/office/drawing/2014/main" id="{D935D313-376E-4CA0-9732-D0CACCC07FA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464300" y="0"/>
            <a:ext cx="5727700" cy="6858000"/>
          </a:xfrm>
          <a:custGeom>
            <a:avLst/>
            <a:gdLst>
              <a:gd name="connsiteX0" fmla="*/ 1708150 w 5727700"/>
              <a:gd name="connsiteY0" fmla="*/ 0 h 6858000"/>
              <a:gd name="connsiteX1" fmla="*/ 5727700 w 5727700"/>
              <a:gd name="connsiteY1" fmla="*/ 0 h 6858000"/>
              <a:gd name="connsiteX2" fmla="*/ 5727700 w 5727700"/>
              <a:gd name="connsiteY2" fmla="*/ 6858000 h 6858000"/>
              <a:gd name="connsiteX3" fmla="*/ 0 w 5727700"/>
              <a:gd name="connsiteY3" fmla="*/ 6858000 h 6858000"/>
              <a:gd name="connsiteX4" fmla="*/ 0 w 5727700"/>
              <a:gd name="connsiteY4" fmla="*/ 68326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27700" h="6858000">
                <a:moveTo>
                  <a:pt x="1708150" y="0"/>
                </a:moveTo>
                <a:lnTo>
                  <a:pt x="5727700" y="0"/>
                </a:lnTo>
                <a:lnTo>
                  <a:pt x="5727700" y="6858000"/>
                </a:lnTo>
                <a:lnTo>
                  <a:pt x="0" y="6858000"/>
                </a:lnTo>
                <a:lnTo>
                  <a:pt x="0" y="6832600"/>
                </a:lnTo>
                <a:close/>
              </a:path>
            </a:pathLst>
          </a:custGeom>
        </p:spPr>
        <p:txBody>
          <a:bodyPr vert="horz" wrap="square" lIns="91440" tIns="45720" rIns="91440" bIns="45720" rtlCol="0" anchor="ctr" anchorCtr="1">
            <a:noAutofit/>
          </a:bodyPr>
          <a:lstStyle>
            <a:lvl1pPr marL="0" indent="0">
              <a:buNone/>
              <a:defRPr lang="en-GB"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marL="228600" lvl="0" indent="-228600" algn="ctr" rtl="0"/>
            <a:r>
              <a:rPr lang="zh-CN" altLang="en-US" noProof="0"/>
              <a:t>插入图像</a:t>
            </a:r>
          </a:p>
        </p:txBody>
      </p:sp>
      <p:sp>
        <p:nvSpPr>
          <p:cNvPr id="12" name="图片占位符 11">
            <a:extLst>
              <a:ext uri="{FF2B5EF4-FFF2-40B4-BE49-F238E27FC236}">
                <a16:creationId xmlns:a16="http://schemas.microsoft.com/office/drawing/2014/main" id="{83A2DEF1-03FF-475D-994A-6FC6FB1414F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8087304" cy="6858000"/>
          </a:xfrm>
          <a:custGeom>
            <a:avLst/>
            <a:gdLst>
              <a:gd name="connsiteX0" fmla="*/ 0 w 8087304"/>
              <a:gd name="connsiteY0" fmla="*/ 0 h 6858000"/>
              <a:gd name="connsiteX1" fmla="*/ 8087304 w 8087304"/>
              <a:gd name="connsiteY1" fmla="*/ 0 h 6858000"/>
              <a:gd name="connsiteX2" fmla="*/ 8087304 w 8087304"/>
              <a:gd name="connsiteY2" fmla="*/ 7620 h 6858000"/>
              <a:gd name="connsiteX3" fmla="*/ 6368365 w 8087304"/>
              <a:gd name="connsiteY3" fmla="*/ 6858000 h 6858000"/>
              <a:gd name="connsiteX4" fmla="*/ 0 w 8087304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87304" h="6858000">
                <a:moveTo>
                  <a:pt x="0" y="0"/>
                </a:moveTo>
                <a:lnTo>
                  <a:pt x="8087304" y="0"/>
                </a:lnTo>
                <a:lnTo>
                  <a:pt x="8087304" y="7620"/>
                </a:lnTo>
                <a:lnTo>
                  <a:pt x="6368365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 rtlCol="0" anchor="ctr" anchorCtr="1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marL="285750" marR="0" lvl="0" indent="-28575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zh-CN" altLang="en-US" noProof="0"/>
              <a:t>插入图像</a:t>
            </a:r>
          </a:p>
        </p:txBody>
      </p:sp>
      <p:sp>
        <p:nvSpPr>
          <p:cNvPr id="13" name="文本占位符 12">
            <a:extLst>
              <a:ext uri="{FF2B5EF4-FFF2-40B4-BE49-F238E27FC236}">
                <a16:creationId xmlns:a16="http://schemas.microsoft.com/office/drawing/2014/main" id="{B48BA177-B717-42B2-884C-04576C20342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85586" y="5047107"/>
            <a:ext cx="5005614" cy="1005840"/>
          </a:xfrm>
        </p:spPr>
        <p:txBody>
          <a:bodyPr vert="horz" wrap="square" lIns="0" tIns="45720" rIns="0" bIns="45720" rtlCol="0" anchor="t">
            <a:noAutofit/>
          </a:bodyPr>
          <a:lstStyle>
            <a:lvl1pPr marL="0" indent="0">
              <a:buNone/>
              <a:defRPr lang="en-US" sz="1600" dirty="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marL="57150" lvl="0" indent="-285750" rtl="0">
              <a:lnSpc>
                <a:spcPct val="100000"/>
              </a:lnSpc>
              <a:spcBef>
                <a:spcPct val="0"/>
              </a:spcBef>
            </a:pPr>
            <a:r>
              <a:rPr lang="zh-CN" altLang="en-US" noProof="0"/>
              <a:t>编辑母版文本样式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2558FCDE-8F3F-4E83-B550-DF944B424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586" y="4081468"/>
            <a:ext cx="5005614" cy="822960"/>
          </a:xfrm>
        </p:spPr>
        <p:txBody>
          <a:bodyPr vert="horz" wrap="square" lIns="0" tIns="45720" rIns="91440" bIns="45720" rtlCol="0"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GB" sz="24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marL="0" lvl="0" rtl="0">
              <a:lnSpc>
                <a:spcPct val="100000"/>
              </a:lnSpc>
            </a:pPr>
            <a:r>
              <a:rPr lang="zh-CN" altLang="en-US" noProof="0"/>
              <a:t>单击此处编辑母版标题样式</a:t>
            </a:r>
          </a:p>
        </p:txBody>
      </p:sp>
      <p:sp>
        <p:nvSpPr>
          <p:cNvPr id="20" name="灯片编号占位符 7">
            <a:extLst>
              <a:ext uri="{FF2B5EF4-FFF2-40B4-BE49-F238E27FC236}">
                <a16:creationId xmlns:a16="http://schemas.microsoft.com/office/drawing/2014/main" id="{1CEA3362-50AD-4D98-92C4-DA1D8C857A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>
              <a:defRPr lang="en-GB" sz="1200" smtClean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algn="ctr"/>
            <a:fld id="{817179DE-9BF3-494C-804F-0C7C90AC8700}" type="slidenum">
              <a:rPr lang="en-US" altLang="zh-CN" noProof="0" smtClean="0"/>
              <a:pPr algn="ctr"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7914178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 2">
            <a:extLst>
              <a:ext uri="{FF2B5EF4-FFF2-40B4-BE49-F238E27FC236}">
                <a16:creationId xmlns:a16="http://schemas.microsoft.com/office/drawing/2014/main" id="{5F3686C7-DF83-47D9-A485-35F4F1D36A69}"/>
              </a:ext>
            </a:extLst>
          </p:cNvPr>
          <p:cNvGrpSpPr/>
          <p:nvPr userDrawn="1"/>
        </p:nvGrpSpPr>
        <p:grpSpPr>
          <a:xfrm>
            <a:off x="0" y="6086479"/>
            <a:ext cx="12192000" cy="600974"/>
            <a:chOff x="0" y="6086479"/>
            <a:chExt cx="12192000" cy="600974"/>
          </a:xfrm>
        </p:grpSpPr>
        <p:sp>
          <p:nvSpPr>
            <p:cNvPr id="4" name="长方形 3">
              <a:extLst>
                <a:ext uri="{FF2B5EF4-FFF2-40B4-BE49-F238E27FC236}">
                  <a16:creationId xmlns:a16="http://schemas.microsoft.com/office/drawing/2014/main" id="{790B36CF-9391-49E9-B599-8B724B6EF267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 noProof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6" name="椭圆形 5">
              <a:extLst>
                <a:ext uri="{FF2B5EF4-FFF2-40B4-BE49-F238E27FC236}">
                  <a16:creationId xmlns:a16="http://schemas.microsoft.com/office/drawing/2014/main" id="{468CE156-5D60-42B0-A4F9-33FA85537807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 noProof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5" name="灯片编号占位符 7">
            <a:extLst>
              <a:ext uri="{FF2B5EF4-FFF2-40B4-BE49-F238E27FC236}">
                <a16:creationId xmlns:a16="http://schemas.microsoft.com/office/drawing/2014/main" id="{9E4521A1-4C9D-4795-B551-D151E8856A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>
              <a:defRPr lang="en-GB" sz="1200" smtClean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algn="ctr"/>
            <a:fld id="{817179DE-9BF3-494C-804F-0C7C90AC8700}" type="slidenum">
              <a:rPr lang="en-US" altLang="zh-CN" noProof="0" smtClean="0"/>
              <a:pPr algn="ctr"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5403706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关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图片占位符 8">
            <a:extLst>
              <a:ext uri="{FF2B5EF4-FFF2-40B4-BE49-F238E27FC236}">
                <a16:creationId xmlns:a16="http://schemas.microsoft.com/office/drawing/2014/main" id="{A46D6285-06A8-4297-915D-0A280359C28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-9144"/>
            <a:ext cx="12192000" cy="6858000"/>
          </a:xfrm>
        </p:spPr>
        <p:txBody>
          <a:bodyPr vert="horz" lIns="91440" tIns="45720" rIns="91440" bIns="45720" rtlCol="0" anchor="ctr" anchorCtr="1">
            <a:normAutofit/>
          </a:bodyPr>
          <a:lstStyle>
            <a:lvl1pPr>
              <a:defRPr lang="en-GB" sz="24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marL="0" lvl="0" indent="0" rtl="0">
              <a:buNone/>
            </a:pPr>
            <a:r>
              <a:rPr lang="zh-CN" altLang="en-US" noProof="0"/>
              <a:t>插入图像</a:t>
            </a:r>
          </a:p>
        </p:txBody>
      </p:sp>
      <p:sp>
        <p:nvSpPr>
          <p:cNvPr id="10" name="标题 1">
            <a:extLst>
              <a:ext uri="{FF2B5EF4-FFF2-40B4-BE49-F238E27FC236}">
                <a16:creationId xmlns:a16="http://schemas.microsoft.com/office/drawing/2014/main" id="{A75C086E-F523-4C77-938F-0DB6203DBC4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1080" y="2130552"/>
            <a:ext cx="5578995" cy="879928"/>
          </a:xfrm>
        </p:spPr>
        <p:txBody>
          <a:bodyPr vert="horz" lIns="91440" tIns="45720" rIns="91440" bIns="45720" rtlCol="0" anchor="ctr" anchorCtr="0">
            <a:noAutofit/>
          </a:bodyPr>
          <a:lstStyle>
            <a:lvl1pPr algn="l">
              <a:defRPr lang="en-GB" b="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marL="0" lvl="0" algn="ctr" rtl="0"/>
            <a:r>
              <a:rPr lang="zh-CN" altLang="en-US" noProof="0"/>
              <a:t>标题</a:t>
            </a:r>
          </a:p>
        </p:txBody>
      </p:sp>
      <p:sp>
        <p:nvSpPr>
          <p:cNvPr id="17" name="文本占位符 4">
            <a:extLst>
              <a:ext uri="{FF2B5EF4-FFF2-40B4-BE49-F238E27FC236}">
                <a16:creationId xmlns:a16="http://schemas.microsoft.com/office/drawing/2014/main" id="{B293AB9F-7C1D-4A06-9F42-4FD67BF2739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59075" y="3643953"/>
            <a:ext cx="3695206" cy="276999"/>
          </a:xfrm>
        </p:spPr>
        <p:txBody>
          <a:bodyPr lIns="0" rtlCol="0"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spc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姓名</a:t>
            </a:r>
          </a:p>
        </p:txBody>
      </p:sp>
      <p:sp>
        <p:nvSpPr>
          <p:cNvPr id="18" name="文本占位符 4">
            <a:extLst>
              <a:ext uri="{FF2B5EF4-FFF2-40B4-BE49-F238E27FC236}">
                <a16:creationId xmlns:a16="http://schemas.microsoft.com/office/drawing/2014/main" id="{224AF9FB-5C6E-4050-AE8D-3B218C0F1DA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359075" y="4383007"/>
            <a:ext cx="3695206" cy="276999"/>
          </a:xfrm>
        </p:spPr>
        <p:txBody>
          <a:bodyPr lIns="0" rtlCol="0"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spc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电话</a:t>
            </a:r>
          </a:p>
        </p:txBody>
      </p:sp>
      <p:sp>
        <p:nvSpPr>
          <p:cNvPr id="19" name="文本占位符 4">
            <a:extLst>
              <a:ext uri="{FF2B5EF4-FFF2-40B4-BE49-F238E27FC236}">
                <a16:creationId xmlns:a16="http://schemas.microsoft.com/office/drawing/2014/main" id="{68A48B85-2E0B-42B6-AB4A-1302D3C828F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59075" y="5122061"/>
            <a:ext cx="3695206" cy="276999"/>
          </a:xfrm>
        </p:spPr>
        <p:txBody>
          <a:bodyPr lIns="0" rtlCol="0"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spc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电子邮件</a:t>
            </a:r>
          </a:p>
        </p:txBody>
      </p:sp>
      <p:sp>
        <p:nvSpPr>
          <p:cNvPr id="20" name="文本占位符 4">
            <a:extLst>
              <a:ext uri="{FF2B5EF4-FFF2-40B4-BE49-F238E27FC236}">
                <a16:creationId xmlns:a16="http://schemas.microsoft.com/office/drawing/2014/main" id="{9244D33F-3A47-4DE3-8198-7AC5316E31E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359075" y="5861114"/>
            <a:ext cx="3695206" cy="276999"/>
          </a:xfrm>
        </p:spPr>
        <p:txBody>
          <a:bodyPr lIns="0" rtlCol="0"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spc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网站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F220C8B-2E18-4D91-A806-6C7C3940B00F}"/>
              </a:ext>
            </a:extLst>
          </p:cNvPr>
          <p:cNvSpPr>
            <a:spLocks noGrp="1" noChangeAspect="1"/>
          </p:cNvSpPr>
          <p:nvPr>
            <p:ph sz="quarter" idx="19" hasCustomPrompt="1"/>
          </p:nvPr>
        </p:nvSpPr>
        <p:spPr>
          <a:xfrm>
            <a:off x="691080" y="4286600"/>
            <a:ext cx="469813" cy="469812"/>
          </a:xfrm>
          <a:prstGeom prst="ellipse">
            <a:avLst/>
          </a:prstGeom>
          <a:noFill/>
          <a:ln>
            <a:noFill/>
          </a:ln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05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图标</a:t>
            </a:r>
          </a:p>
        </p:txBody>
      </p:sp>
      <p:sp>
        <p:nvSpPr>
          <p:cNvPr id="28" name="内容占位符 2">
            <a:extLst>
              <a:ext uri="{FF2B5EF4-FFF2-40B4-BE49-F238E27FC236}">
                <a16:creationId xmlns:a16="http://schemas.microsoft.com/office/drawing/2014/main" id="{3D1C5933-D103-4989-B652-C7B692341BC3}"/>
              </a:ext>
            </a:extLst>
          </p:cNvPr>
          <p:cNvSpPr>
            <a:spLocks noGrp="1" noChangeAspect="1"/>
          </p:cNvSpPr>
          <p:nvPr>
            <p:ph sz="quarter" idx="20" hasCustomPrompt="1"/>
          </p:nvPr>
        </p:nvSpPr>
        <p:spPr>
          <a:xfrm>
            <a:off x="691080" y="5025654"/>
            <a:ext cx="469813" cy="469812"/>
          </a:xfrm>
          <a:prstGeom prst="ellipse">
            <a:avLst/>
          </a:prstGeom>
          <a:noFill/>
          <a:ln>
            <a:noFill/>
          </a:ln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05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图标</a:t>
            </a:r>
          </a:p>
        </p:txBody>
      </p:sp>
      <p:sp>
        <p:nvSpPr>
          <p:cNvPr id="29" name="内容占位符 2">
            <a:extLst>
              <a:ext uri="{FF2B5EF4-FFF2-40B4-BE49-F238E27FC236}">
                <a16:creationId xmlns:a16="http://schemas.microsoft.com/office/drawing/2014/main" id="{A80EBF65-A9A1-4724-B962-DB9B79A924AA}"/>
              </a:ext>
            </a:extLst>
          </p:cNvPr>
          <p:cNvSpPr>
            <a:spLocks noGrp="1" noChangeAspect="1"/>
          </p:cNvSpPr>
          <p:nvPr>
            <p:ph sz="quarter" idx="21" hasCustomPrompt="1"/>
          </p:nvPr>
        </p:nvSpPr>
        <p:spPr>
          <a:xfrm>
            <a:off x="691080" y="5764707"/>
            <a:ext cx="469813" cy="469812"/>
          </a:xfrm>
          <a:prstGeom prst="ellipse">
            <a:avLst/>
          </a:prstGeom>
          <a:noFill/>
          <a:ln>
            <a:noFill/>
          </a:ln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05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图标</a:t>
            </a:r>
          </a:p>
        </p:txBody>
      </p:sp>
      <p:sp>
        <p:nvSpPr>
          <p:cNvPr id="30" name="内容占位符 2">
            <a:extLst>
              <a:ext uri="{FF2B5EF4-FFF2-40B4-BE49-F238E27FC236}">
                <a16:creationId xmlns:a16="http://schemas.microsoft.com/office/drawing/2014/main" id="{06251342-E6E3-4C57-A0A9-C7BB3DCAE115}"/>
              </a:ext>
            </a:extLst>
          </p:cNvPr>
          <p:cNvSpPr>
            <a:spLocks noGrp="1" noChangeAspect="1"/>
          </p:cNvSpPr>
          <p:nvPr>
            <p:ph sz="quarter" idx="22" hasCustomPrompt="1"/>
          </p:nvPr>
        </p:nvSpPr>
        <p:spPr>
          <a:xfrm>
            <a:off x="691080" y="3547546"/>
            <a:ext cx="469813" cy="469812"/>
          </a:xfrm>
          <a:prstGeom prst="ellipse">
            <a:avLst/>
          </a:prstGeom>
          <a:noFill/>
          <a:ln>
            <a:noFill/>
          </a:ln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05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图标</a:t>
            </a:r>
          </a:p>
        </p:txBody>
      </p:sp>
    </p:spTree>
    <p:extLst>
      <p:ext uri="{BB962C8B-B14F-4D97-AF65-F5344CB8AC3E}">
        <p14:creationId xmlns:p14="http://schemas.microsoft.com/office/powerpoint/2010/main" val="41693542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744DE2-A455-46F2-BE15-959050C87CE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274144" y="1291772"/>
            <a:ext cx="4379976" cy="3611880"/>
          </a:xfrm>
        </p:spPr>
        <p:txBody>
          <a:bodyPr vert="horz" lIns="91440" tIns="45720" rIns="91440" bIns="45720" rtlCol="0" anchor="b" anchorCtr="1">
            <a:noAutofit/>
          </a:bodyPr>
          <a:lstStyle>
            <a:lvl1pPr>
              <a:defRPr lang="en-GB" dirty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marL="0" lvl="0" algn="ctr" rtl="0"/>
            <a:r>
              <a:rPr lang="zh-CN" altLang="en-US" noProof="0"/>
              <a:t>标题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C9DE4F3-CE8F-41A0-BFDE-76D0DF1DF43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389079" y="5392401"/>
            <a:ext cx="4178808" cy="521208"/>
          </a:xfrm>
        </p:spPr>
        <p:txBody>
          <a:bodyPr vert="horz" lIns="91440" tIns="45720" rIns="91440" bIns="45720" rtlCol="0" anchor="t">
            <a:noAutofit/>
          </a:bodyPr>
          <a:lstStyle>
            <a:lvl1pPr marL="0" indent="0" algn="ctr">
              <a:buNone/>
              <a:defRPr lang="en-US" sz="1800" dirty="0">
                <a:solidFill>
                  <a:srgbClr val="B2606E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副标题</a:t>
            </a:r>
          </a:p>
        </p:txBody>
      </p:sp>
      <p:grpSp>
        <p:nvGrpSpPr>
          <p:cNvPr id="6" name="组 5">
            <a:extLst>
              <a:ext uri="{FF2B5EF4-FFF2-40B4-BE49-F238E27FC236}">
                <a16:creationId xmlns:a16="http://schemas.microsoft.com/office/drawing/2014/main" id="{EFDB39AB-B644-434A-9D55-AF3455D468E5}"/>
              </a:ext>
            </a:extLst>
          </p:cNvPr>
          <p:cNvGrpSpPr/>
          <p:nvPr userDrawn="1"/>
        </p:nvGrpSpPr>
        <p:grpSpPr>
          <a:xfrm>
            <a:off x="9140346" y="5054600"/>
            <a:ext cx="676275" cy="114300"/>
            <a:chOff x="9330846" y="5054600"/>
            <a:chExt cx="676275" cy="114300"/>
          </a:xfrm>
        </p:grpSpPr>
        <p:sp>
          <p:nvSpPr>
            <p:cNvPr id="7" name="椭圆形 6">
              <a:extLst>
                <a:ext uri="{FF2B5EF4-FFF2-40B4-BE49-F238E27FC236}">
                  <a16:creationId xmlns:a16="http://schemas.microsoft.com/office/drawing/2014/main" id="{BF14E129-1970-4994-89E5-F7A67128AFE3}"/>
                </a:ext>
              </a:extLst>
            </p:cNvPr>
            <p:cNvSpPr/>
            <p:nvPr/>
          </p:nvSpPr>
          <p:spPr>
            <a:xfrm>
              <a:off x="9330846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 noProof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8" name="椭圆形 7">
              <a:extLst>
                <a:ext uri="{FF2B5EF4-FFF2-40B4-BE49-F238E27FC236}">
                  <a16:creationId xmlns:a16="http://schemas.microsoft.com/office/drawing/2014/main" id="{593336FA-97B2-4528-88E8-5FF97F86E216}"/>
                </a:ext>
              </a:extLst>
            </p:cNvPr>
            <p:cNvSpPr/>
            <p:nvPr/>
          </p:nvSpPr>
          <p:spPr>
            <a:xfrm>
              <a:off x="9518171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 noProof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9" name="椭圆形 8">
              <a:extLst>
                <a:ext uri="{FF2B5EF4-FFF2-40B4-BE49-F238E27FC236}">
                  <a16:creationId xmlns:a16="http://schemas.microsoft.com/office/drawing/2014/main" id="{8A73C166-FCDF-40AE-8B0D-69C7E2C8573E}"/>
                </a:ext>
              </a:extLst>
            </p:cNvPr>
            <p:cNvSpPr/>
            <p:nvPr/>
          </p:nvSpPr>
          <p:spPr>
            <a:xfrm>
              <a:off x="9705496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 noProof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1" name="椭圆形 10">
              <a:extLst>
                <a:ext uri="{FF2B5EF4-FFF2-40B4-BE49-F238E27FC236}">
                  <a16:creationId xmlns:a16="http://schemas.microsoft.com/office/drawing/2014/main" id="{EF418119-E3DD-44B0-A4AF-F8A98EC5863B}"/>
                </a:ext>
              </a:extLst>
            </p:cNvPr>
            <p:cNvSpPr/>
            <p:nvPr/>
          </p:nvSpPr>
          <p:spPr>
            <a:xfrm>
              <a:off x="9892821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 noProof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13" name="任意多边形：形状 12">
            <a:extLst>
              <a:ext uri="{FF2B5EF4-FFF2-40B4-BE49-F238E27FC236}">
                <a16:creationId xmlns:a16="http://schemas.microsoft.com/office/drawing/2014/main" id="{5BE10AC4-CBFC-4ECF-92D5-9CE1874F58D7}"/>
              </a:ext>
            </a:extLst>
          </p:cNvPr>
          <p:cNvSpPr/>
          <p:nvPr userDrawn="1"/>
        </p:nvSpPr>
        <p:spPr>
          <a:xfrm>
            <a:off x="0" y="0"/>
            <a:ext cx="8568965" cy="6858000"/>
          </a:xfrm>
          <a:custGeom>
            <a:avLst/>
            <a:gdLst>
              <a:gd name="connsiteX0" fmla="*/ 0 w 3522381"/>
              <a:gd name="connsiteY0" fmla="*/ 0 h 6858000"/>
              <a:gd name="connsiteX1" fmla="*/ 3522381 w 3522381"/>
              <a:gd name="connsiteY1" fmla="*/ 0 h 6858000"/>
              <a:gd name="connsiteX2" fmla="*/ 51547 w 3522381"/>
              <a:gd name="connsiteY2" fmla="*/ 6858000 h 6858000"/>
              <a:gd name="connsiteX3" fmla="*/ 0 w 352238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22381" h="6858000">
                <a:moveTo>
                  <a:pt x="0" y="0"/>
                </a:moveTo>
                <a:lnTo>
                  <a:pt x="3522381" y="0"/>
                </a:lnTo>
                <a:lnTo>
                  <a:pt x="5154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667344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任意多边形：形状 9">
            <a:extLst>
              <a:ext uri="{FF2B5EF4-FFF2-40B4-BE49-F238E27FC236}">
                <a16:creationId xmlns:a16="http://schemas.microsoft.com/office/drawing/2014/main" id="{B305EBB3-0F16-4B63-82ED-191AB224B8E2}"/>
              </a:ext>
            </a:extLst>
          </p:cNvPr>
          <p:cNvSpPr/>
          <p:nvPr userDrawn="1"/>
        </p:nvSpPr>
        <p:spPr>
          <a:xfrm>
            <a:off x="4334810" y="0"/>
            <a:ext cx="3522381" cy="6858000"/>
          </a:xfrm>
          <a:custGeom>
            <a:avLst/>
            <a:gdLst>
              <a:gd name="connsiteX0" fmla="*/ 0 w 3522381"/>
              <a:gd name="connsiteY0" fmla="*/ 0 h 6858000"/>
              <a:gd name="connsiteX1" fmla="*/ 3522381 w 3522381"/>
              <a:gd name="connsiteY1" fmla="*/ 0 h 6858000"/>
              <a:gd name="connsiteX2" fmla="*/ 51547 w 3522381"/>
              <a:gd name="connsiteY2" fmla="*/ 6858000 h 6858000"/>
              <a:gd name="connsiteX3" fmla="*/ 0 w 352238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22381" h="6858000">
                <a:moveTo>
                  <a:pt x="0" y="0"/>
                </a:moveTo>
                <a:lnTo>
                  <a:pt x="3522381" y="0"/>
                </a:lnTo>
                <a:lnTo>
                  <a:pt x="5154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C1744DE2-A455-46F2-BE15-959050C87CE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274144" y="1291772"/>
            <a:ext cx="4379976" cy="3611880"/>
          </a:xfrm>
        </p:spPr>
        <p:txBody>
          <a:bodyPr vert="horz" lIns="91440" tIns="45720" rIns="91440" bIns="45720" rtlCol="0" anchor="b" anchorCtr="1">
            <a:noAutofit/>
          </a:bodyPr>
          <a:lstStyle>
            <a:lvl1pPr>
              <a:defRPr lang="en-GB" dirty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marL="0" lvl="0" algn="ctr" rtl="0"/>
            <a:r>
              <a:rPr lang="zh-CN" altLang="en-US" noProof="0"/>
              <a:t>标题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C9DE4F3-CE8F-41A0-BFDE-76D0DF1DF43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389079" y="5392401"/>
            <a:ext cx="4178808" cy="521208"/>
          </a:xfrm>
        </p:spPr>
        <p:txBody>
          <a:bodyPr vert="horz" lIns="91440" tIns="45720" rIns="91440" bIns="45720" rtlCol="0" anchor="t">
            <a:noAutofit/>
          </a:bodyPr>
          <a:lstStyle>
            <a:lvl1pPr marL="0" indent="0" algn="ctr">
              <a:buNone/>
              <a:defRPr lang="en-US" sz="1800" dirty="0">
                <a:solidFill>
                  <a:srgbClr val="B2606E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副标题</a:t>
            </a:r>
          </a:p>
        </p:txBody>
      </p:sp>
      <p:grpSp>
        <p:nvGrpSpPr>
          <p:cNvPr id="6" name="组 5">
            <a:extLst>
              <a:ext uri="{FF2B5EF4-FFF2-40B4-BE49-F238E27FC236}">
                <a16:creationId xmlns:a16="http://schemas.microsoft.com/office/drawing/2014/main" id="{EFDB39AB-B644-434A-9D55-AF3455D468E5}"/>
              </a:ext>
            </a:extLst>
          </p:cNvPr>
          <p:cNvGrpSpPr/>
          <p:nvPr userDrawn="1"/>
        </p:nvGrpSpPr>
        <p:grpSpPr>
          <a:xfrm>
            <a:off x="9140346" y="5054600"/>
            <a:ext cx="676275" cy="114300"/>
            <a:chOff x="9330846" y="5054600"/>
            <a:chExt cx="676275" cy="114300"/>
          </a:xfrm>
        </p:grpSpPr>
        <p:sp>
          <p:nvSpPr>
            <p:cNvPr id="7" name="椭圆形 6">
              <a:extLst>
                <a:ext uri="{FF2B5EF4-FFF2-40B4-BE49-F238E27FC236}">
                  <a16:creationId xmlns:a16="http://schemas.microsoft.com/office/drawing/2014/main" id="{BF14E129-1970-4994-89E5-F7A67128AFE3}"/>
                </a:ext>
              </a:extLst>
            </p:cNvPr>
            <p:cNvSpPr/>
            <p:nvPr/>
          </p:nvSpPr>
          <p:spPr>
            <a:xfrm>
              <a:off x="9330846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 noProof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8" name="椭圆形 7">
              <a:extLst>
                <a:ext uri="{FF2B5EF4-FFF2-40B4-BE49-F238E27FC236}">
                  <a16:creationId xmlns:a16="http://schemas.microsoft.com/office/drawing/2014/main" id="{593336FA-97B2-4528-88E8-5FF97F86E216}"/>
                </a:ext>
              </a:extLst>
            </p:cNvPr>
            <p:cNvSpPr/>
            <p:nvPr/>
          </p:nvSpPr>
          <p:spPr>
            <a:xfrm>
              <a:off x="9518171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 noProof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9" name="椭圆形 8">
              <a:extLst>
                <a:ext uri="{FF2B5EF4-FFF2-40B4-BE49-F238E27FC236}">
                  <a16:creationId xmlns:a16="http://schemas.microsoft.com/office/drawing/2014/main" id="{8A73C166-FCDF-40AE-8B0D-69C7E2C8573E}"/>
                </a:ext>
              </a:extLst>
            </p:cNvPr>
            <p:cNvSpPr/>
            <p:nvPr/>
          </p:nvSpPr>
          <p:spPr>
            <a:xfrm>
              <a:off x="9705496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 noProof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1" name="椭圆形 10">
              <a:extLst>
                <a:ext uri="{FF2B5EF4-FFF2-40B4-BE49-F238E27FC236}">
                  <a16:creationId xmlns:a16="http://schemas.microsoft.com/office/drawing/2014/main" id="{EF418119-E3DD-44B0-A4AF-F8A98EC5863B}"/>
                </a:ext>
              </a:extLst>
            </p:cNvPr>
            <p:cNvSpPr/>
            <p:nvPr/>
          </p:nvSpPr>
          <p:spPr>
            <a:xfrm>
              <a:off x="9892821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 noProof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734915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58FCDE-8F3F-4E83-B550-DF944B424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186" y="557439"/>
            <a:ext cx="10815864" cy="830997"/>
          </a:xfrm>
        </p:spPr>
        <p:txBody>
          <a:bodyPr vert="horz" wrap="square" lIns="0" tIns="45720" rIns="91440" bIns="45720" rtlCol="0" anchor="t">
            <a:noAutofit/>
          </a:bodyPr>
          <a:lstStyle>
            <a:lvl1pPr>
              <a:defRPr lang="en-GB" sz="24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>
              <a:lnSpc>
                <a:spcPct val="100000"/>
              </a:lnSpc>
            </a:pPr>
            <a:r>
              <a:rPr lang="zh-CN" altLang="en-US" noProof="0"/>
              <a:t>单击此处编辑母版标题样式</a:t>
            </a:r>
          </a:p>
        </p:txBody>
      </p:sp>
      <p:grpSp>
        <p:nvGrpSpPr>
          <p:cNvPr id="4" name="组 3">
            <a:extLst>
              <a:ext uri="{FF2B5EF4-FFF2-40B4-BE49-F238E27FC236}">
                <a16:creationId xmlns:a16="http://schemas.microsoft.com/office/drawing/2014/main" id="{859AE304-DA92-45D8-B258-61BEA6C99C0E}"/>
              </a:ext>
            </a:extLst>
          </p:cNvPr>
          <p:cNvGrpSpPr/>
          <p:nvPr userDrawn="1"/>
        </p:nvGrpSpPr>
        <p:grpSpPr>
          <a:xfrm>
            <a:off x="0" y="6086479"/>
            <a:ext cx="12192000" cy="600974"/>
            <a:chOff x="0" y="6086479"/>
            <a:chExt cx="12192000" cy="600974"/>
          </a:xfrm>
        </p:grpSpPr>
        <p:sp>
          <p:nvSpPr>
            <p:cNvPr id="5" name="长方形 4">
              <a:extLst>
                <a:ext uri="{FF2B5EF4-FFF2-40B4-BE49-F238E27FC236}">
                  <a16:creationId xmlns:a16="http://schemas.microsoft.com/office/drawing/2014/main" id="{6BF91D02-B4A9-4013-94B6-079A8D06DE11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 noProof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7" name="椭圆形 6">
              <a:extLst>
                <a:ext uri="{FF2B5EF4-FFF2-40B4-BE49-F238E27FC236}">
                  <a16:creationId xmlns:a16="http://schemas.microsoft.com/office/drawing/2014/main" id="{74DAC864-782A-48D4-8E15-9B35C60421BB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 noProof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8" name="灯片编号占位符 5">
            <a:extLst>
              <a:ext uri="{FF2B5EF4-FFF2-40B4-BE49-F238E27FC236}">
                <a16:creationId xmlns:a16="http://schemas.microsoft.com/office/drawing/2014/main" id="{73B7B0E2-E4FA-4B45-89A6-98E4C4DC1D24}"/>
              </a:ext>
            </a:extLst>
          </p:cNvPr>
          <p:cNvSpPr txBox="1">
            <a:spLocks/>
          </p:cNvSpPr>
          <p:nvPr userDrawn="1"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fld id="{247A4EEE-49CE-4F6C-BF32-B7FCC5EBBF45}" type="slidenum">
              <a:rPr lang="en-GB" altLang="zh-CN" sz="1200" noProof="0" smtClean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pPr algn="ctr"/>
              <a:t>‹#›</a:t>
            </a:fld>
            <a:endParaRPr lang="zh-CN" altLang="en-US" sz="1200" noProof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9" name="内容占位符 2">
            <a:extLst>
              <a:ext uri="{FF2B5EF4-FFF2-40B4-BE49-F238E27FC236}">
                <a16:creationId xmlns:a16="http://schemas.microsoft.com/office/drawing/2014/main" id="{C7BBA6D3-FEB9-412B-8FBB-095FC3A60AB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33186" y="1825625"/>
            <a:ext cx="10815864" cy="4351338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010023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58FCDE-8F3F-4E83-B550-DF944B424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186" y="557439"/>
            <a:ext cx="10815864" cy="830997"/>
          </a:xfrm>
        </p:spPr>
        <p:txBody>
          <a:bodyPr vert="horz" wrap="square" lIns="0" tIns="45720" rIns="91440" bIns="45720" rtlCol="0" anchor="t">
            <a:noAutofit/>
          </a:bodyPr>
          <a:lstStyle>
            <a:lvl1pPr>
              <a:defRPr lang="en-GB" sz="24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>
              <a:lnSpc>
                <a:spcPct val="100000"/>
              </a:lnSpc>
            </a:pPr>
            <a:r>
              <a:rPr lang="zh-CN" altLang="en-US" noProof="0"/>
              <a:t>单击此处编辑母版标题样式</a:t>
            </a:r>
          </a:p>
        </p:txBody>
      </p:sp>
      <p:grpSp>
        <p:nvGrpSpPr>
          <p:cNvPr id="4" name="组 3">
            <a:extLst>
              <a:ext uri="{FF2B5EF4-FFF2-40B4-BE49-F238E27FC236}">
                <a16:creationId xmlns:a16="http://schemas.microsoft.com/office/drawing/2014/main" id="{859AE304-DA92-45D8-B258-61BEA6C99C0E}"/>
              </a:ext>
            </a:extLst>
          </p:cNvPr>
          <p:cNvGrpSpPr/>
          <p:nvPr userDrawn="1"/>
        </p:nvGrpSpPr>
        <p:grpSpPr>
          <a:xfrm>
            <a:off x="0" y="6086479"/>
            <a:ext cx="12192000" cy="600974"/>
            <a:chOff x="0" y="6086479"/>
            <a:chExt cx="12192000" cy="600974"/>
          </a:xfrm>
        </p:grpSpPr>
        <p:sp>
          <p:nvSpPr>
            <p:cNvPr id="5" name="长方形 4">
              <a:extLst>
                <a:ext uri="{FF2B5EF4-FFF2-40B4-BE49-F238E27FC236}">
                  <a16:creationId xmlns:a16="http://schemas.microsoft.com/office/drawing/2014/main" id="{6BF91D02-B4A9-4013-94B6-079A8D06DE11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 noProof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7" name="椭圆形 6">
              <a:extLst>
                <a:ext uri="{FF2B5EF4-FFF2-40B4-BE49-F238E27FC236}">
                  <a16:creationId xmlns:a16="http://schemas.microsoft.com/office/drawing/2014/main" id="{74DAC864-782A-48D4-8E15-9B35C60421BB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 noProof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8" name="灯片编号占位符 5">
            <a:extLst>
              <a:ext uri="{FF2B5EF4-FFF2-40B4-BE49-F238E27FC236}">
                <a16:creationId xmlns:a16="http://schemas.microsoft.com/office/drawing/2014/main" id="{73B7B0E2-E4FA-4B45-89A6-98E4C4DC1D24}"/>
              </a:ext>
            </a:extLst>
          </p:cNvPr>
          <p:cNvSpPr txBox="1">
            <a:spLocks/>
          </p:cNvSpPr>
          <p:nvPr userDrawn="1"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fld id="{247A4EEE-49CE-4F6C-BF32-B7FCC5EBBF45}" type="slidenum">
              <a:rPr lang="en-GB" altLang="zh-CN" sz="1200" noProof="0" smtClean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pPr algn="ctr"/>
              <a:t>‹#›</a:t>
            </a:fld>
            <a:endParaRPr lang="zh-CN" altLang="en-US" sz="1200" noProof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9" name="内容占位符 2">
            <a:extLst>
              <a:ext uri="{FF2B5EF4-FFF2-40B4-BE49-F238E27FC236}">
                <a16:creationId xmlns:a16="http://schemas.microsoft.com/office/drawing/2014/main" id="{64A4F74B-B2CD-407C-865A-037EDFAC9DB0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33186" y="1825625"/>
            <a:ext cx="5386614" cy="4351338"/>
          </a:xfrm>
        </p:spPr>
        <p:txBody>
          <a:bodyPr rtlCol="0">
            <a:normAutofit/>
          </a:bodyPr>
          <a:lstStyle>
            <a:lvl1pPr>
              <a:defRPr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 sz="1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 sz="1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</a:p>
        </p:txBody>
      </p:sp>
      <p:sp>
        <p:nvSpPr>
          <p:cNvPr id="10" name="内容占位符 3">
            <a:extLst>
              <a:ext uri="{FF2B5EF4-FFF2-40B4-BE49-F238E27FC236}">
                <a16:creationId xmlns:a16="http://schemas.microsoft.com/office/drawing/2014/main" id="{A2548E2E-973A-4D52-ACB9-BF564F407308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276850" cy="4351338"/>
          </a:xfrm>
        </p:spPr>
        <p:txBody>
          <a:bodyPr rtlCol="0">
            <a:normAutofit/>
          </a:bodyPr>
          <a:lstStyle>
            <a:lvl1pPr>
              <a:defRPr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 sz="1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 sz="1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05106983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58FCDE-8F3F-4E83-B550-DF944B424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186" y="557439"/>
            <a:ext cx="10815864" cy="830997"/>
          </a:xfrm>
        </p:spPr>
        <p:txBody>
          <a:bodyPr vert="horz" wrap="square" lIns="0" tIns="45720" rIns="91440" bIns="45720" rtlCol="0" anchor="t">
            <a:noAutofit/>
          </a:bodyPr>
          <a:lstStyle>
            <a:lvl1pPr>
              <a:defRPr lang="en-GB" sz="24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>
              <a:lnSpc>
                <a:spcPct val="100000"/>
              </a:lnSpc>
            </a:pPr>
            <a:r>
              <a:rPr lang="zh-CN" altLang="en-US" noProof="0"/>
              <a:t>单击此处编辑母版标题样式</a:t>
            </a:r>
          </a:p>
        </p:txBody>
      </p:sp>
      <p:grpSp>
        <p:nvGrpSpPr>
          <p:cNvPr id="4" name="组 3">
            <a:extLst>
              <a:ext uri="{FF2B5EF4-FFF2-40B4-BE49-F238E27FC236}">
                <a16:creationId xmlns:a16="http://schemas.microsoft.com/office/drawing/2014/main" id="{859AE304-DA92-45D8-B258-61BEA6C99C0E}"/>
              </a:ext>
            </a:extLst>
          </p:cNvPr>
          <p:cNvGrpSpPr/>
          <p:nvPr userDrawn="1"/>
        </p:nvGrpSpPr>
        <p:grpSpPr>
          <a:xfrm>
            <a:off x="0" y="6086479"/>
            <a:ext cx="12192000" cy="600974"/>
            <a:chOff x="0" y="6086479"/>
            <a:chExt cx="12192000" cy="600974"/>
          </a:xfrm>
        </p:grpSpPr>
        <p:sp>
          <p:nvSpPr>
            <p:cNvPr id="5" name="长方形 4">
              <a:extLst>
                <a:ext uri="{FF2B5EF4-FFF2-40B4-BE49-F238E27FC236}">
                  <a16:creationId xmlns:a16="http://schemas.microsoft.com/office/drawing/2014/main" id="{6BF91D02-B4A9-4013-94B6-079A8D06DE11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 noProof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7" name="椭圆形 6">
              <a:extLst>
                <a:ext uri="{FF2B5EF4-FFF2-40B4-BE49-F238E27FC236}">
                  <a16:creationId xmlns:a16="http://schemas.microsoft.com/office/drawing/2014/main" id="{74DAC864-782A-48D4-8E15-9B35C60421BB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 noProof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8" name="灯片编号占位符 5">
            <a:extLst>
              <a:ext uri="{FF2B5EF4-FFF2-40B4-BE49-F238E27FC236}">
                <a16:creationId xmlns:a16="http://schemas.microsoft.com/office/drawing/2014/main" id="{73B7B0E2-E4FA-4B45-89A6-98E4C4DC1D24}"/>
              </a:ext>
            </a:extLst>
          </p:cNvPr>
          <p:cNvSpPr txBox="1">
            <a:spLocks/>
          </p:cNvSpPr>
          <p:nvPr userDrawn="1"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fld id="{247A4EEE-49CE-4F6C-BF32-B7FCC5EBBF45}" type="slidenum">
              <a:rPr lang="en-GB" altLang="zh-CN" sz="1200" noProof="0" smtClean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pPr algn="ctr"/>
              <a:t>‹#›</a:t>
            </a:fld>
            <a:endParaRPr lang="zh-CN" altLang="en-US" sz="1200" noProof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9" name="文本占位符 2">
            <a:extLst>
              <a:ext uri="{FF2B5EF4-FFF2-40B4-BE49-F238E27FC236}">
                <a16:creationId xmlns:a16="http://schemas.microsoft.com/office/drawing/2014/main" id="{10CD1AD0-C8B7-4785-A47D-D822CF4F248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33186" y="1681163"/>
            <a:ext cx="5332147" cy="823912"/>
          </a:xfrm>
        </p:spPr>
        <p:txBody>
          <a:bodyPr rtlCol="0" anchor="b"/>
          <a:lstStyle>
            <a:lvl1pPr marL="0" indent="0">
              <a:buNone/>
              <a:defRPr sz="2400" b="1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</p:txBody>
      </p:sp>
      <p:sp>
        <p:nvSpPr>
          <p:cNvPr id="10" name="文本占位符 4">
            <a:extLst>
              <a:ext uri="{FF2B5EF4-FFF2-40B4-BE49-F238E27FC236}">
                <a16:creationId xmlns:a16="http://schemas.microsoft.com/office/drawing/2014/main" id="{90A1BBCF-EEF1-4C9A-BA10-9657A79560D3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276850" cy="823912"/>
          </a:xfrm>
        </p:spPr>
        <p:txBody>
          <a:bodyPr rtlCol="0" anchor="b"/>
          <a:lstStyle>
            <a:lvl1pPr marL="0" indent="0">
              <a:buNone/>
              <a:defRPr sz="2400" b="1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</p:txBody>
      </p:sp>
      <p:sp>
        <p:nvSpPr>
          <p:cNvPr id="11" name="内容占位符 3">
            <a:extLst>
              <a:ext uri="{FF2B5EF4-FFF2-40B4-BE49-F238E27FC236}">
                <a16:creationId xmlns:a16="http://schemas.microsoft.com/office/drawing/2014/main" id="{79F8415A-57A2-4D5C-97B0-E78499CC7C6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33186" y="2505075"/>
            <a:ext cx="5332147" cy="3684588"/>
          </a:xfrm>
        </p:spPr>
        <p:txBody>
          <a:bodyPr rtlCol="0">
            <a:normAutofit/>
          </a:bodyPr>
          <a:lstStyle>
            <a:lvl1pPr>
              <a:defRPr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 sz="1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 sz="1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</a:p>
        </p:txBody>
      </p:sp>
      <p:sp>
        <p:nvSpPr>
          <p:cNvPr id="12" name="内容占位符 5">
            <a:extLst>
              <a:ext uri="{FF2B5EF4-FFF2-40B4-BE49-F238E27FC236}">
                <a16:creationId xmlns:a16="http://schemas.microsoft.com/office/drawing/2014/main" id="{37A31490-A10D-455A-B515-E26064D0E10A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276850" cy="3684588"/>
          </a:xfrm>
        </p:spPr>
        <p:txBody>
          <a:bodyPr rtlCol="0">
            <a:normAutofit/>
          </a:bodyPr>
          <a:lstStyle>
            <a:lvl1pPr>
              <a:defRPr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 sz="1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 sz="1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94907084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带标题的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 3">
            <a:extLst>
              <a:ext uri="{FF2B5EF4-FFF2-40B4-BE49-F238E27FC236}">
                <a16:creationId xmlns:a16="http://schemas.microsoft.com/office/drawing/2014/main" id="{859AE304-DA92-45D8-B258-61BEA6C99C0E}"/>
              </a:ext>
            </a:extLst>
          </p:cNvPr>
          <p:cNvGrpSpPr/>
          <p:nvPr userDrawn="1"/>
        </p:nvGrpSpPr>
        <p:grpSpPr>
          <a:xfrm>
            <a:off x="0" y="6086479"/>
            <a:ext cx="12192000" cy="600974"/>
            <a:chOff x="0" y="6086479"/>
            <a:chExt cx="12192000" cy="600974"/>
          </a:xfrm>
        </p:grpSpPr>
        <p:sp>
          <p:nvSpPr>
            <p:cNvPr id="5" name="长方形 4">
              <a:extLst>
                <a:ext uri="{FF2B5EF4-FFF2-40B4-BE49-F238E27FC236}">
                  <a16:creationId xmlns:a16="http://schemas.microsoft.com/office/drawing/2014/main" id="{6BF91D02-B4A9-4013-94B6-079A8D06DE11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 noProof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7" name="椭圆形 6">
              <a:extLst>
                <a:ext uri="{FF2B5EF4-FFF2-40B4-BE49-F238E27FC236}">
                  <a16:creationId xmlns:a16="http://schemas.microsoft.com/office/drawing/2014/main" id="{74DAC864-782A-48D4-8E15-9B35C60421BB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 noProof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8" name="灯片编号占位符 5">
            <a:extLst>
              <a:ext uri="{FF2B5EF4-FFF2-40B4-BE49-F238E27FC236}">
                <a16:creationId xmlns:a16="http://schemas.microsoft.com/office/drawing/2014/main" id="{73B7B0E2-E4FA-4B45-89A6-98E4C4DC1D24}"/>
              </a:ext>
            </a:extLst>
          </p:cNvPr>
          <p:cNvSpPr txBox="1">
            <a:spLocks/>
          </p:cNvSpPr>
          <p:nvPr userDrawn="1"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fld id="{247A4EEE-49CE-4F6C-BF32-B7FCC5EBBF45}" type="slidenum">
              <a:rPr lang="en-GB" altLang="zh-CN" sz="1200" noProof="0" smtClean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pPr algn="ctr"/>
              <a:t>‹#›</a:t>
            </a:fld>
            <a:endParaRPr lang="zh-CN" altLang="en-US" sz="1200" noProof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9" name="文本占位符 3">
            <a:extLst>
              <a:ext uri="{FF2B5EF4-FFF2-40B4-BE49-F238E27FC236}">
                <a16:creationId xmlns:a16="http://schemas.microsoft.com/office/drawing/2014/main" id="{9F5DF135-B773-4FF0-A198-687768159124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</p:txBody>
      </p:sp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4D4BA48E-457A-42FA-BC00-3AE386B38A0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265862" cy="4873625"/>
          </a:xfrm>
        </p:spPr>
        <p:txBody>
          <a:bodyPr rtlCol="0"/>
          <a:lstStyle>
            <a:lvl1pPr>
              <a:defRPr sz="3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2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 sz="2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</a:p>
        </p:txBody>
      </p:sp>
      <p:sp>
        <p:nvSpPr>
          <p:cNvPr id="11" name="标题 1">
            <a:extLst>
              <a:ext uri="{FF2B5EF4-FFF2-40B4-BE49-F238E27FC236}">
                <a16:creationId xmlns:a16="http://schemas.microsoft.com/office/drawing/2014/main" id="{43DF8AE6-3466-400C-B6F1-335DF4DED0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9769864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任意多边形：形状 9">
            <a:extLst>
              <a:ext uri="{FF2B5EF4-FFF2-40B4-BE49-F238E27FC236}">
                <a16:creationId xmlns:a16="http://schemas.microsoft.com/office/drawing/2014/main" id="{B305EBB3-0F16-4B63-82ED-191AB224B8E2}"/>
              </a:ext>
            </a:extLst>
          </p:cNvPr>
          <p:cNvSpPr/>
          <p:nvPr userDrawn="1"/>
        </p:nvSpPr>
        <p:spPr>
          <a:xfrm>
            <a:off x="5512953" y="0"/>
            <a:ext cx="3522381" cy="6858000"/>
          </a:xfrm>
          <a:custGeom>
            <a:avLst/>
            <a:gdLst>
              <a:gd name="connsiteX0" fmla="*/ 0 w 3522381"/>
              <a:gd name="connsiteY0" fmla="*/ 0 h 6858000"/>
              <a:gd name="connsiteX1" fmla="*/ 3522381 w 3522381"/>
              <a:gd name="connsiteY1" fmla="*/ 0 h 6858000"/>
              <a:gd name="connsiteX2" fmla="*/ 51547 w 3522381"/>
              <a:gd name="connsiteY2" fmla="*/ 6858000 h 6858000"/>
              <a:gd name="connsiteX3" fmla="*/ 0 w 352238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22381" h="6858000">
                <a:moveTo>
                  <a:pt x="0" y="0"/>
                </a:moveTo>
                <a:lnTo>
                  <a:pt x="3522381" y="0"/>
                </a:lnTo>
                <a:lnTo>
                  <a:pt x="5154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2" name="图片占位符 11">
            <a:extLst>
              <a:ext uri="{FF2B5EF4-FFF2-40B4-BE49-F238E27FC236}">
                <a16:creationId xmlns:a16="http://schemas.microsoft.com/office/drawing/2014/main" id="{1A440F4A-C2AF-406D-B420-CCF52F447AC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5504688" cy="6858000"/>
          </a:xfrm>
        </p:spPr>
        <p:txBody>
          <a:bodyPr rtlCol="0" anchor="ctr" anchorCtr="1"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插入图像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C1744DE2-A455-46F2-BE15-959050C87CE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274144" y="1291772"/>
            <a:ext cx="4379976" cy="3611880"/>
          </a:xfrm>
        </p:spPr>
        <p:txBody>
          <a:bodyPr vert="horz" lIns="91440" tIns="45720" rIns="91440" bIns="45720" rtlCol="0" anchor="b" anchorCtr="1">
            <a:noAutofit/>
          </a:bodyPr>
          <a:lstStyle>
            <a:lvl1pPr>
              <a:defRPr lang="en-GB" dirty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marL="0" lvl="0" algn="ctr" rtl="0"/>
            <a:r>
              <a:rPr lang="zh-CN" altLang="en-US" noProof="0"/>
              <a:t>标题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C9DE4F3-CE8F-41A0-BFDE-76D0DF1DF43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389079" y="5392401"/>
            <a:ext cx="4178808" cy="521208"/>
          </a:xfrm>
        </p:spPr>
        <p:txBody>
          <a:bodyPr vert="horz" lIns="91440" tIns="45720" rIns="91440" bIns="45720" rtlCol="0" anchor="t">
            <a:noAutofit/>
          </a:bodyPr>
          <a:lstStyle>
            <a:lvl1pPr marL="0" indent="0" algn="ctr">
              <a:buNone/>
              <a:defRPr lang="en-US" sz="1800" dirty="0">
                <a:solidFill>
                  <a:srgbClr val="B2606E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副标题</a:t>
            </a:r>
          </a:p>
        </p:txBody>
      </p:sp>
    </p:spTree>
    <p:extLst>
      <p:ext uri="{BB962C8B-B14F-4D97-AF65-F5344CB8AC3E}">
        <p14:creationId xmlns:p14="http://schemas.microsoft.com/office/powerpoint/2010/main" val="127085477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带题注的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 3">
            <a:extLst>
              <a:ext uri="{FF2B5EF4-FFF2-40B4-BE49-F238E27FC236}">
                <a16:creationId xmlns:a16="http://schemas.microsoft.com/office/drawing/2014/main" id="{859AE304-DA92-45D8-B258-61BEA6C99C0E}"/>
              </a:ext>
            </a:extLst>
          </p:cNvPr>
          <p:cNvGrpSpPr/>
          <p:nvPr userDrawn="1"/>
        </p:nvGrpSpPr>
        <p:grpSpPr>
          <a:xfrm>
            <a:off x="0" y="6086479"/>
            <a:ext cx="12192000" cy="600974"/>
            <a:chOff x="0" y="6086479"/>
            <a:chExt cx="12192000" cy="600974"/>
          </a:xfrm>
        </p:grpSpPr>
        <p:sp>
          <p:nvSpPr>
            <p:cNvPr id="5" name="长方形 4">
              <a:extLst>
                <a:ext uri="{FF2B5EF4-FFF2-40B4-BE49-F238E27FC236}">
                  <a16:creationId xmlns:a16="http://schemas.microsoft.com/office/drawing/2014/main" id="{6BF91D02-B4A9-4013-94B6-079A8D06DE11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 noProof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7" name="椭圆形 6">
              <a:extLst>
                <a:ext uri="{FF2B5EF4-FFF2-40B4-BE49-F238E27FC236}">
                  <a16:creationId xmlns:a16="http://schemas.microsoft.com/office/drawing/2014/main" id="{74DAC864-782A-48D4-8E15-9B35C60421BB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 noProof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8" name="灯片编号占位符 5">
            <a:extLst>
              <a:ext uri="{FF2B5EF4-FFF2-40B4-BE49-F238E27FC236}">
                <a16:creationId xmlns:a16="http://schemas.microsoft.com/office/drawing/2014/main" id="{73B7B0E2-E4FA-4B45-89A6-98E4C4DC1D24}"/>
              </a:ext>
            </a:extLst>
          </p:cNvPr>
          <p:cNvSpPr txBox="1">
            <a:spLocks/>
          </p:cNvSpPr>
          <p:nvPr userDrawn="1"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fld id="{247A4EEE-49CE-4F6C-BF32-B7FCC5EBBF45}" type="slidenum">
              <a:rPr lang="en-GB" altLang="zh-CN" sz="1200" noProof="0" smtClean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pPr algn="ctr"/>
              <a:t>‹#›</a:t>
            </a:fld>
            <a:endParaRPr lang="zh-CN" altLang="en-US" sz="1200" noProof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9" name="标题 1">
            <a:extLst>
              <a:ext uri="{FF2B5EF4-FFF2-40B4-BE49-F238E27FC236}">
                <a16:creationId xmlns:a16="http://schemas.microsoft.com/office/drawing/2014/main" id="{A3EA16B2-FFAE-4A6E-977D-191BC1DB5B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10" name="文本占位符 3">
            <a:extLst>
              <a:ext uri="{FF2B5EF4-FFF2-40B4-BE49-F238E27FC236}">
                <a16:creationId xmlns:a16="http://schemas.microsoft.com/office/drawing/2014/main" id="{436B2E80-B2B9-4309-8C9B-11D0B83C4337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</p:txBody>
      </p:sp>
      <p:sp>
        <p:nvSpPr>
          <p:cNvPr id="11" name="图片占位符 2">
            <a:extLst>
              <a:ext uri="{FF2B5EF4-FFF2-40B4-BE49-F238E27FC236}">
                <a16:creationId xmlns:a16="http://schemas.microsoft.com/office/drawing/2014/main" id="{03DB89DF-F372-4E54-9DFD-D53E42A2B8E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 rtlCol="0"/>
          <a:lstStyle>
            <a:lvl1pPr marL="0" indent="0">
              <a:buNone/>
              <a:defRPr sz="3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zh-CN" altLang="en-US" noProof="0"/>
              <a:t>单击图标添加图片</a:t>
            </a:r>
          </a:p>
        </p:txBody>
      </p:sp>
    </p:spTree>
    <p:extLst>
      <p:ext uri="{BB962C8B-B14F-4D97-AF65-F5344CB8AC3E}">
        <p14:creationId xmlns:p14="http://schemas.microsoft.com/office/powerpoint/2010/main" val="42943465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_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11">
            <a:extLst>
              <a:ext uri="{FF2B5EF4-FFF2-40B4-BE49-F238E27FC236}">
                <a16:creationId xmlns:a16="http://schemas.microsoft.com/office/drawing/2014/main" id="{47CEAAF6-CCA9-40F8-8A3D-FAAD92220D1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2" y="0"/>
            <a:ext cx="12192001" cy="6858000"/>
          </a:xfrm>
        </p:spPr>
        <p:txBody>
          <a:bodyPr rtlCol="0" anchor="ctr" anchorCtr="1"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rtl="0"/>
            <a:r>
              <a:rPr lang="zh-CN" altLang="en-US" noProof="0"/>
              <a:t>插入图像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C1744DE2-A455-46F2-BE15-959050C87CE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16020" y="2404234"/>
            <a:ext cx="5330038" cy="1746504"/>
          </a:xfrm>
        </p:spPr>
        <p:txBody>
          <a:bodyPr vert="horz" lIns="0" tIns="45720" rIns="0" bIns="45720" rtlCol="0" anchor="b" anchorCtr="1">
            <a:noAutofit/>
          </a:bodyPr>
          <a:lstStyle>
            <a:lvl1pPr>
              <a:defRPr lang="en-GB" dirty="0">
                <a:solidFill>
                  <a:schemeClr val="bg1"/>
                </a:solidFill>
              </a:defRPr>
            </a:lvl1pPr>
          </a:lstStyle>
          <a:p>
            <a:pPr marL="0" lvl="0" rtl="0"/>
            <a:r>
              <a:rPr lang="zh-CN" altLang="en-US" noProof="0"/>
              <a:t>标题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C9DE4F3-CE8F-41A0-BFDE-76D0DF1DF43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53180" y="4553291"/>
            <a:ext cx="5049510" cy="521208"/>
          </a:xfrm>
        </p:spPr>
        <p:txBody>
          <a:bodyPr vert="horz" lIns="0" tIns="0" rIns="0" bIns="0" rtlCol="0" anchor="t" anchorCtr="1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GB" sz="2000" dirty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zh-CN" altLang="en-US" noProof="0"/>
              <a:t>副标题</a:t>
            </a:r>
          </a:p>
        </p:txBody>
      </p:sp>
    </p:spTree>
    <p:extLst>
      <p:ext uri="{BB962C8B-B14F-4D97-AF65-F5344CB8AC3E}">
        <p14:creationId xmlns:p14="http://schemas.microsoft.com/office/powerpoint/2010/main" val="34771756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包含图像的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11">
            <a:extLst>
              <a:ext uri="{FF2B5EF4-FFF2-40B4-BE49-F238E27FC236}">
                <a16:creationId xmlns:a16="http://schemas.microsoft.com/office/drawing/2014/main" id="{AAF32A0B-D38A-4E4A-BD5E-94B67129650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2" y="0"/>
            <a:ext cx="12192001" cy="6858000"/>
          </a:xfrm>
        </p:spPr>
        <p:txBody>
          <a:bodyPr rtlCol="0" anchor="ctr" anchorCtr="1"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</a:lstStyle>
          <a:p>
            <a:pPr rtl="0"/>
            <a:r>
              <a:rPr lang="zh-CN" altLang="en-US" noProof="0"/>
              <a:t>插入图像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2DCD3B46-48AB-439D-A981-D3596F9775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0288" y="2313432"/>
            <a:ext cx="6592824" cy="2852737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n-GB" sz="6000" dirty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728D712-0D13-4ECD-9BEB-B8EE651FF63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590288" y="5193792"/>
            <a:ext cx="6592824" cy="978408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1600">
                <a:solidFill>
                  <a:schemeClr val="bg1"/>
                </a:solidFill>
              </a:defRPr>
            </a:lvl1pPr>
          </a:lstStyle>
          <a:p>
            <a:pPr marL="228600" lvl="0" indent="-228600" rtl="0"/>
            <a:r>
              <a:rPr lang="zh-CN" altLang="en-US" noProof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4113088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 内容_2 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图片占位符 8">
            <a:extLst>
              <a:ext uri="{FF2B5EF4-FFF2-40B4-BE49-F238E27FC236}">
                <a16:creationId xmlns:a16="http://schemas.microsoft.com/office/drawing/2014/main" id="{A46D6285-06A8-4297-915D-0A280359C28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836125" y="0"/>
            <a:ext cx="5355875" cy="6858000"/>
          </a:xfrm>
        </p:spPr>
        <p:txBody>
          <a:bodyPr vert="horz" lIns="91440" tIns="45720" rIns="91440" bIns="45720" rtlCol="0" anchor="ctr" anchorCtr="1">
            <a:normAutofit/>
          </a:bodyPr>
          <a:lstStyle>
            <a:lvl1pPr>
              <a:defRPr lang="en-GB" sz="24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marL="0" lvl="0" indent="0" rtl="0">
              <a:buNone/>
            </a:pPr>
            <a:r>
              <a:rPr lang="zh-CN" altLang="en-US" noProof="0"/>
              <a:t>插入图像</a:t>
            </a:r>
          </a:p>
        </p:txBody>
      </p:sp>
      <p:sp>
        <p:nvSpPr>
          <p:cNvPr id="14" name="文本占位符 12">
            <a:extLst>
              <a:ext uri="{FF2B5EF4-FFF2-40B4-BE49-F238E27FC236}">
                <a16:creationId xmlns:a16="http://schemas.microsoft.com/office/drawing/2014/main" id="{C7F0E85E-786D-44FC-A9C8-8853277D7C3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86558" y="2717803"/>
            <a:ext cx="2834640" cy="3368675"/>
          </a:xfrm>
        </p:spPr>
        <p:txBody>
          <a:bodyPr vert="horz" wrap="square" lIns="0" tIns="45720" rIns="0" bIns="45720" rtlCol="0" anchor="t">
            <a:noAutofit/>
          </a:bodyPr>
          <a:lstStyle>
            <a:lvl1pPr marL="0" indent="0">
              <a:buNone/>
              <a:defRPr lang="en-US" sz="1200" dirty="0" smtClean="0"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marL="57150" lvl="0" indent="-285750" rtl="0">
              <a:lnSpc>
                <a:spcPct val="100000"/>
              </a:lnSpc>
              <a:spcBef>
                <a:spcPct val="0"/>
              </a:spcBef>
            </a:pPr>
            <a:r>
              <a:rPr lang="zh-CN" altLang="en-US" noProof="0"/>
              <a:t>编辑母版文本样式</a:t>
            </a:r>
          </a:p>
        </p:txBody>
      </p:sp>
      <p:sp>
        <p:nvSpPr>
          <p:cNvPr id="13" name="文本占位符 12">
            <a:extLst>
              <a:ext uri="{FF2B5EF4-FFF2-40B4-BE49-F238E27FC236}">
                <a16:creationId xmlns:a16="http://schemas.microsoft.com/office/drawing/2014/main" id="{B48BA177-B717-42B2-884C-04576C20342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7700" y="2717803"/>
            <a:ext cx="2834640" cy="3368675"/>
          </a:xfrm>
        </p:spPr>
        <p:txBody>
          <a:bodyPr vert="horz" wrap="square" lIns="0" tIns="45720" rIns="0" bIns="45720" rtlCol="0" anchor="t">
            <a:noAutofit/>
          </a:bodyPr>
          <a:lstStyle>
            <a:lvl1pPr marL="0" indent="0">
              <a:buNone/>
              <a:defRPr lang="en-US" sz="1200" dirty="0" smtClean="0"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marL="57150" lvl="0" indent="-285750" rtl="0">
              <a:lnSpc>
                <a:spcPct val="100000"/>
              </a:lnSpc>
              <a:spcBef>
                <a:spcPct val="0"/>
              </a:spcBef>
            </a:pPr>
            <a:r>
              <a:rPr lang="zh-CN" altLang="en-US" noProof="0" dirty="0"/>
              <a:t>编辑母版文本样式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2558FCDE-8F3F-4E83-B550-DF944B424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186" y="557439"/>
            <a:ext cx="6891564" cy="830997"/>
          </a:xfrm>
        </p:spPr>
        <p:txBody>
          <a:bodyPr vert="horz" wrap="square" lIns="0" tIns="45720" rIns="91440" bIns="45720" rtlCol="0" anchor="t">
            <a:noAutofit/>
          </a:bodyPr>
          <a:lstStyle>
            <a:lvl1pPr>
              <a:defRPr lang="en-GB" sz="2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>
              <a:lnSpc>
                <a:spcPct val="100000"/>
              </a:lnSpc>
            </a:pPr>
            <a:r>
              <a:rPr lang="zh-CN" altLang="en-US" noProof="0"/>
              <a:t>单击此处编辑母版标题样式</a:t>
            </a:r>
          </a:p>
        </p:txBody>
      </p:sp>
      <p:sp>
        <p:nvSpPr>
          <p:cNvPr id="16" name="内容占位符 15">
            <a:extLst>
              <a:ext uri="{FF2B5EF4-FFF2-40B4-BE49-F238E27FC236}">
                <a16:creationId xmlns:a16="http://schemas.microsoft.com/office/drawing/2014/main" id="{C1ABB07C-6957-412E-9A87-72242AA3EE85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906451" y="1981200"/>
            <a:ext cx="548640" cy="548640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图标</a:t>
            </a:r>
          </a:p>
        </p:txBody>
      </p:sp>
      <p:sp>
        <p:nvSpPr>
          <p:cNvPr id="17" name="内容占位符 15">
            <a:extLst>
              <a:ext uri="{FF2B5EF4-FFF2-40B4-BE49-F238E27FC236}">
                <a16:creationId xmlns:a16="http://schemas.microsoft.com/office/drawing/2014/main" id="{6DF8CB66-232E-4CE3-96FC-CE37C74994E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5645309" y="1981200"/>
            <a:ext cx="548640" cy="548640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图标</a:t>
            </a:r>
          </a:p>
        </p:txBody>
      </p:sp>
      <p:sp>
        <p:nvSpPr>
          <p:cNvPr id="18" name="灯片编号占位符 7">
            <a:extLst>
              <a:ext uri="{FF2B5EF4-FFF2-40B4-BE49-F238E27FC236}">
                <a16:creationId xmlns:a16="http://schemas.microsoft.com/office/drawing/2014/main" id="{8728750D-82C7-4A8D-A7C7-5549346679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>
              <a:defRPr lang="en-GB" sz="1200" smtClean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algn="ctr"/>
            <a:fld id="{817179DE-9BF3-494C-804F-0C7C90AC8700}" type="slidenum">
              <a:rPr lang="en-US" altLang="zh-CN" noProof="0" smtClean="0"/>
              <a:pPr algn="ctr"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27720493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 内容_3 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图片占位符 8">
            <a:extLst>
              <a:ext uri="{FF2B5EF4-FFF2-40B4-BE49-F238E27FC236}">
                <a16:creationId xmlns:a16="http://schemas.microsoft.com/office/drawing/2014/main" id="{A46D6285-06A8-4297-915D-0A280359C28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92000" cy="6858000"/>
          </a:xfrm>
        </p:spPr>
        <p:txBody>
          <a:bodyPr vert="horz" lIns="91440" tIns="45720" rIns="91440" bIns="45720" rtlCol="0" anchor="ctr" anchorCtr="1">
            <a:normAutofit/>
          </a:bodyPr>
          <a:lstStyle>
            <a:lvl1pPr>
              <a:defRPr lang="en-GB" sz="2400">
                <a:solidFill>
                  <a:schemeClr val="bg1">
                    <a:lumMod val="9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marL="0" lvl="0" indent="0" rtl="0">
              <a:buNone/>
            </a:pPr>
            <a:r>
              <a:rPr lang="zh-CN" altLang="en-US" noProof="0"/>
              <a:t>插入图像</a:t>
            </a:r>
          </a:p>
        </p:txBody>
      </p:sp>
      <p:sp>
        <p:nvSpPr>
          <p:cNvPr id="14" name="文本占位符 12">
            <a:extLst>
              <a:ext uri="{FF2B5EF4-FFF2-40B4-BE49-F238E27FC236}">
                <a16:creationId xmlns:a16="http://schemas.microsoft.com/office/drawing/2014/main" id="{C7F0E85E-786D-44FC-A9C8-8853277D7C3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88842" y="2717803"/>
            <a:ext cx="2377440" cy="3368675"/>
          </a:xfrm>
        </p:spPr>
        <p:txBody>
          <a:bodyPr vert="horz" wrap="square" lIns="0" tIns="45720" rIns="0" bIns="45720" rtlCol="0" anchor="t">
            <a:noAutofit/>
          </a:bodyPr>
          <a:lstStyle>
            <a:lvl1pPr marL="0" indent="0">
              <a:buNone/>
              <a:defRPr lang="en-US" sz="1200" dirty="0" smtClean="0">
                <a:solidFill>
                  <a:schemeClr val="bg1">
                    <a:lumMod val="9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marL="57150" lvl="0" indent="-285750" rtl="0">
              <a:lnSpc>
                <a:spcPct val="100000"/>
              </a:lnSpc>
              <a:spcBef>
                <a:spcPct val="0"/>
              </a:spcBef>
            </a:pPr>
            <a:r>
              <a:rPr lang="zh-CN" altLang="en-US" noProof="0"/>
              <a:t>编辑母版文本样式</a:t>
            </a:r>
          </a:p>
        </p:txBody>
      </p:sp>
      <p:sp>
        <p:nvSpPr>
          <p:cNvPr id="13" name="文本占位符 12">
            <a:extLst>
              <a:ext uri="{FF2B5EF4-FFF2-40B4-BE49-F238E27FC236}">
                <a16:creationId xmlns:a16="http://schemas.microsoft.com/office/drawing/2014/main" id="{B48BA177-B717-42B2-884C-04576C20342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7700" y="2717803"/>
            <a:ext cx="2377440" cy="3368675"/>
          </a:xfrm>
        </p:spPr>
        <p:txBody>
          <a:bodyPr vert="horz" wrap="square" lIns="0" tIns="45720" rIns="0" bIns="45720" rtlCol="0" anchor="t">
            <a:noAutofit/>
          </a:bodyPr>
          <a:lstStyle>
            <a:lvl1pPr marL="0" indent="0">
              <a:buNone/>
              <a:defRPr lang="en-US" sz="1200" dirty="0" smtClean="0">
                <a:solidFill>
                  <a:schemeClr val="bg1">
                    <a:lumMod val="9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marL="57150" lvl="0" indent="-285750" rtl="0">
              <a:lnSpc>
                <a:spcPct val="100000"/>
              </a:lnSpc>
              <a:spcBef>
                <a:spcPct val="0"/>
              </a:spcBef>
            </a:pPr>
            <a:r>
              <a:rPr lang="zh-CN" altLang="en-US" noProof="0" dirty="0"/>
              <a:t>编辑母版文本样式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2558FCDE-8F3F-4E83-B550-DF944B424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186" y="557439"/>
            <a:ext cx="10206264" cy="830997"/>
          </a:xfrm>
        </p:spPr>
        <p:txBody>
          <a:bodyPr vert="horz" wrap="square" lIns="0" tIns="45720" rIns="91440" bIns="45720" rtlCol="0" anchor="t">
            <a:noAutofit/>
          </a:bodyPr>
          <a:lstStyle>
            <a:lvl1pPr>
              <a:defRPr lang="en-GB" sz="2400">
                <a:solidFill>
                  <a:schemeClr val="bg1">
                    <a:lumMod val="9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>
              <a:lnSpc>
                <a:spcPct val="100000"/>
              </a:lnSpc>
            </a:pPr>
            <a:r>
              <a:rPr lang="zh-CN" altLang="en-US" noProof="0"/>
              <a:t>单击此处编辑母版标题样式</a:t>
            </a:r>
          </a:p>
        </p:txBody>
      </p:sp>
      <p:sp>
        <p:nvSpPr>
          <p:cNvPr id="16" name="内容占位符 15">
            <a:extLst>
              <a:ext uri="{FF2B5EF4-FFF2-40B4-BE49-F238E27FC236}">
                <a16:creationId xmlns:a16="http://schemas.microsoft.com/office/drawing/2014/main" id="{C1ABB07C-6957-412E-9A87-72242AA3EE85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562100" y="1981200"/>
            <a:ext cx="548640" cy="548640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9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图标</a:t>
            </a:r>
          </a:p>
        </p:txBody>
      </p:sp>
      <p:sp>
        <p:nvSpPr>
          <p:cNvPr id="17" name="内容占位符 15">
            <a:extLst>
              <a:ext uri="{FF2B5EF4-FFF2-40B4-BE49-F238E27FC236}">
                <a16:creationId xmlns:a16="http://schemas.microsoft.com/office/drawing/2014/main" id="{6DF8CB66-232E-4CE3-96FC-CE37C74994E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803242" y="1981200"/>
            <a:ext cx="548640" cy="548640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9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图标</a:t>
            </a:r>
          </a:p>
        </p:txBody>
      </p:sp>
      <p:sp>
        <p:nvSpPr>
          <p:cNvPr id="8" name="文本占位符 12">
            <a:extLst>
              <a:ext uri="{FF2B5EF4-FFF2-40B4-BE49-F238E27FC236}">
                <a16:creationId xmlns:a16="http://schemas.microsoft.com/office/drawing/2014/main" id="{DEF523FD-B1FC-40A7-93AA-389CB38E17C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129985" y="2717803"/>
            <a:ext cx="2377440" cy="3368675"/>
          </a:xfrm>
        </p:spPr>
        <p:txBody>
          <a:bodyPr vert="horz" wrap="square" lIns="0" tIns="45720" rIns="0" bIns="45720" rtlCol="0" anchor="t">
            <a:noAutofit/>
          </a:bodyPr>
          <a:lstStyle>
            <a:lvl1pPr marL="0" indent="0">
              <a:buNone/>
              <a:defRPr lang="en-US" sz="1200" dirty="0" smtClean="0">
                <a:solidFill>
                  <a:schemeClr val="bg1">
                    <a:lumMod val="9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marL="57150" lvl="0" indent="-285750" rtl="0">
              <a:lnSpc>
                <a:spcPct val="100000"/>
              </a:lnSpc>
              <a:spcBef>
                <a:spcPct val="0"/>
              </a:spcBef>
            </a:pPr>
            <a:r>
              <a:rPr lang="zh-CN" altLang="en-US" noProof="0"/>
              <a:t>编辑母版文本样式</a:t>
            </a:r>
          </a:p>
        </p:txBody>
      </p:sp>
      <p:sp>
        <p:nvSpPr>
          <p:cNvPr id="10" name="内容占位符 15">
            <a:extLst>
              <a:ext uri="{FF2B5EF4-FFF2-40B4-BE49-F238E27FC236}">
                <a16:creationId xmlns:a16="http://schemas.microsoft.com/office/drawing/2014/main" id="{B60C8CC8-C869-4395-B389-D76DF4A56AA1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8044385" y="1981200"/>
            <a:ext cx="548640" cy="548640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9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图标</a:t>
            </a:r>
          </a:p>
        </p:txBody>
      </p:sp>
      <p:sp>
        <p:nvSpPr>
          <p:cNvPr id="11" name="灯片编号占位符 7">
            <a:extLst>
              <a:ext uri="{FF2B5EF4-FFF2-40B4-BE49-F238E27FC236}">
                <a16:creationId xmlns:a16="http://schemas.microsoft.com/office/drawing/2014/main" id="{E10AF5F6-7B7D-4CE6-A1D0-2F46804D3C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>
              <a:defRPr lang="en-GB" sz="1200" smtClean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algn="ctr"/>
            <a:fld id="{817179DE-9BF3-494C-804F-0C7C90AC8700}" type="slidenum">
              <a:rPr lang="en-US" altLang="zh-CN" noProof="0" smtClean="0"/>
              <a:pPr algn="ctr"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10548049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 内容_2 列（垂直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图片占位符 8">
            <a:extLst>
              <a:ext uri="{FF2B5EF4-FFF2-40B4-BE49-F238E27FC236}">
                <a16:creationId xmlns:a16="http://schemas.microsoft.com/office/drawing/2014/main" id="{A46D6285-06A8-4297-915D-0A280359C28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92000" cy="6858000"/>
          </a:xfrm>
        </p:spPr>
        <p:txBody>
          <a:bodyPr vert="horz" lIns="91440" tIns="45720" rIns="91440" bIns="45720" rtlCol="0" anchor="ctr" anchorCtr="1">
            <a:normAutofit/>
          </a:bodyPr>
          <a:lstStyle>
            <a:lvl1pPr>
              <a:defRPr lang="en-GB" sz="24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marL="0" lvl="0" indent="0" rtl="0">
              <a:buNone/>
            </a:pPr>
            <a:r>
              <a:rPr lang="zh-CN" altLang="en-US" noProof="0"/>
              <a:t>插入图像</a:t>
            </a:r>
          </a:p>
        </p:txBody>
      </p:sp>
      <p:sp>
        <p:nvSpPr>
          <p:cNvPr id="13" name="文本占位符 12">
            <a:extLst>
              <a:ext uri="{FF2B5EF4-FFF2-40B4-BE49-F238E27FC236}">
                <a16:creationId xmlns:a16="http://schemas.microsoft.com/office/drawing/2014/main" id="{B48BA177-B717-42B2-884C-04576C20342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809750" y="1847927"/>
            <a:ext cx="7315200" cy="1461613"/>
          </a:xfrm>
        </p:spPr>
        <p:txBody>
          <a:bodyPr vert="horz" wrap="square" lIns="0" tIns="45720" rIns="0" bIns="45720" rtlCol="0" anchor="t">
            <a:noAutofit/>
          </a:bodyPr>
          <a:lstStyle>
            <a:lvl1pPr>
              <a:defRPr lang="en-US" sz="1200" dirty="0" smtClean="0">
                <a:solidFill>
                  <a:schemeClr val="bg1">
                    <a:lumMod val="9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marL="0" lvl="0" rtl="0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noProof="0" dirty="0"/>
              <a:t>编辑母版文本样式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2558FCDE-8F3F-4E83-B550-DF944B424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186" y="557439"/>
            <a:ext cx="10206264" cy="830997"/>
          </a:xfrm>
        </p:spPr>
        <p:txBody>
          <a:bodyPr vert="horz" wrap="square" lIns="0" tIns="45720" rIns="91440" bIns="45720" rtlCol="0" anchor="t">
            <a:noAutofit/>
          </a:bodyPr>
          <a:lstStyle>
            <a:lvl1pPr>
              <a:defRPr lang="en-GB" sz="2400">
                <a:solidFill>
                  <a:schemeClr val="bg1">
                    <a:lumMod val="9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>
              <a:lnSpc>
                <a:spcPct val="100000"/>
              </a:lnSpc>
            </a:pPr>
            <a:r>
              <a:rPr lang="zh-CN" altLang="en-US" noProof="0"/>
              <a:t>单击此处编辑母版标题样式</a:t>
            </a:r>
          </a:p>
        </p:txBody>
      </p:sp>
      <p:sp>
        <p:nvSpPr>
          <p:cNvPr id="16" name="内容占位符 15">
            <a:extLst>
              <a:ext uri="{FF2B5EF4-FFF2-40B4-BE49-F238E27FC236}">
                <a16:creationId xmlns:a16="http://schemas.microsoft.com/office/drawing/2014/main" id="{C1ABB07C-6957-412E-9A87-72242AA3EE85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47700" y="2304413"/>
            <a:ext cx="548640" cy="548640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9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图标</a:t>
            </a:r>
          </a:p>
        </p:txBody>
      </p:sp>
      <p:sp>
        <p:nvSpPr>
          <p:cNvPr id="11" name="文本占位符 12">
            <a:extLst>
              <a:ext uri="{FF2B5EF4-FFF2-40B4-BE49-F238E27FC236}">
                <a16:creationId xmlns:a16="http://schemas.microsoft.com/office/drawing/2014/main" id="{C3BB8EAB-4266-4938-A8CB-6D18C938017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09750" y="4048520"/>
            <a:ext cx="7315200" cy="1461613"/>
          </a:xfrm>
        </p:spPr>
        <p:txBody>
          <a:bodyPr vert="horz" wrap="square" lIns="0" tIns="45720" rIns="0" bIns="45720" rtlCol="0" anchor="t">
            <a:noAutofit/>
          </a:bodyPr>
          <a:lstStyle>
            <a:lvl1pPr>
              <a:defRPr lang="en-US" sz="1200" dirty="0" smtClean="0">
                <a:solidFill>
                  <a:schemeClr val="bg1">
                    <a:lumMod val="9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marL="0" lvl="0" rtl="0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noProof="0"/>
              <a:t>编辑母版文本样式</a:t>
            </a:r>
          </a:p>
        </p:txBody>
      </p:sp>
      <p:sp>
        <p:nvSpPr>
          <p:cNvPr id="12" name="内容占位符 15">
            <a:extLst>
              <a:ext uri="{FF2B5EF4-FFF2-40B4-BE49-F238E27FC236}">
                <a16:creationId xmlns:a16="http://schemas.microsoft.com/office/drawing/2014/main" id="{716D363C-A0A5-4FB1-8CC2-850C0CD9F4E7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47700" y="4505006"/>
            <a:ext cx="548640" cy="548640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9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图标</a:t>
            </a:r>
          </a:p>
        </p:txBody>
      </p:sp>
      <p:sp>
        <p:nvSpPr>
          <p:cNvPr id="15" name="灯片编号占位符 7">
            <a:extLst>
              <a:ext uri="{FF2B5EF4-FFF2-40B4-BE49-F238E27FC236}">
                <a16:creationId xmlns:a16="http://schemas.microsoft.com/office/drawing/2014/main" id="{AAF4A39B-C3C3-4691-BB94-371047ADD5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>
              <a:defRPr lang="en-GB" sz="1200" smtClean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algn="ctr"/>
            <a:fld id="{817179DE-9BF3-494C-804F-0C7C90AC8700}" type="slidenum">
              <a:rPr lang="en-US" altLang="zh-CN" noProof="0" smtClean="0"/>
              <a:pPr algn="ctr"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24471900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 内容_1 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图片占位符 8">
            <a:extLst>
              <a:ext uri="{FF2B5EF4-FFF2-40B4-BE49-F238E27FC236}">
                <a16:creationId xmlns:a16="http://schemas.microsoft.com/office/drawing/2014/main" id="{A46D6285-06A8-4297-915D-0A280359C28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92000" cy="6858000"/>
          </a:xfrm>
        </p:spPr>
        <p:txBody>
          <a:bodyPr vert="horz" lIns="91440" tIns="45720" rIns="91440" bIns="45720" rtlCol="0" anchor="ctr" anchorCtr="1">
            <a:normAutofit/>
          </a:bodyPr>
          <a:lstStyle>
            <a:lvl1pPr>
              <a:defRPr lang="en-GB" sz="24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marL="0" lvl="0" indent="0" rtl="0">
              <a:buNone/>
            </a:pPr>
            <a:r>
              <a:rPr lang="zh-CN" altLang="en-US" noProof="0"/>
              <a:t>插入图像</a:t>
            </a:r>
          </a:p>
        </p:txBody>
      </p:sp>
      <p:sp>
        <p:nvSpPr>
          <p:cNvPr id="13" name="文本占位符 12">
            <a:extLst>
              <a:ext uri="{FF2B5EF4-FFF2-40B4-BE49-F238E27FC236}">
                <a16:creationId xmlns:a16="http://schemas.microsoft.com/office/drawing/2014/main" id="{B48BA177-B717-42B2-884C-04576C20342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562100" y="1733627"/>
            <a:ext cx="2438400" cy="4248073"/>
          </a:xfrm>
        </p:spPr>
        <p:txBody>
          <a:bodyPr vert="horz" wrap="square" lIns="0" tIns="45720" rIns="0" bIns="45720" rtlCol="0" anchor="t">
            <a:noAutofit/>
          </a:bodyPr>
          <a:lstStyle>
            <a:lvl1pPr>
              <a:defRPr lang="en-US" sz="1200" dirty="0" smtClean="0">
                <a:solidFill>
                  <a:schemeClr val="bg1">
                    <a:lumMod val="9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marL="0" lvl="0" rtl="0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noProof="0" dirty="0"/>
              <a:t>编辑母版文本样式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2558FCDE-8F3F-4E83-B550-DF944B424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186" y="557439"/>
            <a:ext cx="10206264" cy="830997"/>
          </a:xfrm>
        </p:spPr>
        <p:txBody>
          <a:bodyPr vert="horz" wrap="square" lIns="0" tIns="45720" rIns="91440" bIns="45720" rtlCol="0" anchor="t">
            <a:noAutofit/>
          </a:bodyPr>
          <a:lstStyle>
            <a:lvl1pPr>
              <a:defRPr lang="en-GB" sz="2400">
                <a:solidFill>
                  <a:schemeClr val="bg1">
                    <a:lumMod val="9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>
              <a:lnSpc>
                <a:spcPct val="100000"/>
              </a:lnSpc>
            </a:pPr>
            <a:r>
              <a:rPr lang="zh-CN" altLang="en-US" noProof="0"/>
              <a:t>单击此处编辑母版标题样式</a:t>
            </a:r>
          </a:p>
        </p:txBody>
      </p:sp>
      <p:sp>
        <p:nvSpPr>
          <p:cNvPr id="16" name="内容占位符 15">
            <a:extLst>
              <a:ext uri="{FF2B5EF4-FFF2-40B4-BE49-F238E27FC236}">
                <a16:creationId xmlns:a16="http://schemas.microsoft.com/office/drawing/2014/main" id="{C1ABB07C-6957-412E-9A87-72242AA3EE85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47700" y="1733627"/>
            <a:ext cx="548640" cy="548640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9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图标</a:t>
            </a: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100F546D-5491-4A19-9725-5C920C5738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>
              <a:defRPr lang="en-GB" sz="1200" smtClean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algn="ctr"/>
            <a:fld id="{817179DE-9BF3-494C-804F-0C7C90AC8700}" type="slidenum">
              <a:rPr lang="en-US" altLang="zh-CN" noProof="0" smtClean="0"/>
              <a:pPr algn="ctr"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22159733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5 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占位符 12">
            <a:extLst>
              <a:ext uri="{FF2B5EF4-FFF2-40B4-BE49-F238E27FC236}">
                <a16:creationId xmlns:a16="http://schemas.microsoft.com/office/drawing/2014/main" id="{B48BA177-B717-42B2-884C-04576C20342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562100" y="1733627"/>
            <a:ext cx="8534400" cy="4248073"/>
          </a:xfrm>
        </p:spPr>
        <p:txBody>
          <a:bodyPr vert="horz" wrap="square" lIns="0" tIns="45720" rIns="0" bIns="45720" rtlCol="0" anchor="t">
            <a:noAutofit/>
          </a:bodyPr>
          <a:lstStyle>
            <a:lvl1pPr>
              <a:defRPr lang="en-US" sz="1200" dirty="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marL="0" lvl="0" rtl="0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noProof="0" dirty="0"/>
              <a:t>编辑母版文本样式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2558FCDE-8F3F-4E83-B550-DF944B424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186" y="557439"/>
            <a:ext cx="10815864" cy="830997"/>
          </a:xfrm>
        </p:spPr>
        <p:txBody>
          <a:bodyPr vert="horz" wrap="square" lIns="0" tIns="45720" rIns="91440" bIns="45720" rtlCol="0" anchor="t">
            <a:noAutofit/>
          </a:bodyPr>
          <a:lstStyle>
            <a:lvl1pPr>
              <a:defRPr lang="en-GB" sz="24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>
              <a:lnSpc>
                <a:spcPct val="100000"/>
              </a:lnSpc>
            </a:pPr>
            <a:r>
              <a:rPr lang="zh-CN" altLang="en-US" noProof="0"/>
              <a:t>单击此处编辑母版标题样式</a:t>
            </a:r>
          </a:p>
        </p:txBody>
      </p:sp>
      <p:sp>
        <p:nvSpPr>
          <p:cNvPr id="16" name="内容占位符 15">
            <a:extLst>
              <a:ext uri="{FF2B5EF4-FFF2-40B4-BE49-F238E27FC236}">
                <a16:creationId xmlns:a16="http://schemas.microsoft.com/office/drawing/2014/main" id="{C1ABB07C-6957-412E-9A87-72242AA3EE85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47700" y="1733627"/>
            <a:ext cx="548640" cy="548640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图标</a:t>
            </a:r>
          </a:p>
        </p:txBody>
      </p:sp>
      <p:grpSp>
        <p:nvGrpSpPr>
          <p:cNvPr id="11" name="组 10">
            <a:extLst>
              <a:ext uri="{FF2B5EF4-FFF2-40B4-BE49-F238E27FC236}">
                <a16:creationId xmlns:a16="http://schemas.microsoft.com/office/drawing/2014/main" id="{00AC1958-0DCB-4970-ADE3-E64DAAFC501D}"/>
              </a:ext>
            </a:extLst>
          </p:cNvPr>
          <p:cNvGrpSpPr/>
          <p:nvPr userDrawn="1"/>
        </p:nvGrpSpPr>
        <p:grpSpPr>
          <a:xfrm>
            <a:off x="0" y="6086479"/>
            <a:ext cx="12192000" cy="600974"/>
            <a:chOff x="0" y="6086479"/>
            <a:chExt cx="12192000" cy="600974"/>
          </a:xfrm>
        </p:grpSpPr>
        <p:sp>
          <p:nvSpPr>
            <p:cNvPr id="12" name="长方形 11">
              <a:extLst>
                <a:ext uri="{FF2B5EF4-FFF2-40B4-BE49-F238E27FC236}">
                  <a16:creationId xmlns:a16="http://schemas.microsoft.com/office/drawing/2014/main" id="{9E71A8D8-5A28-4968-9E80-110E9CB88F92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 noProof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4" name="椭圆形 13">
              <a:extLst>
                <a:ext uri="{FF2B5EF4-FFF2-40B4-BE49-F238E27FC236}">
                  <a16:creationId xmlns:a16="http://schemas.microsoft.com/office/drawing/2014/main" id="{7239C02C-1FAD-4E73-AB32-5A30A946A447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 noProof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15" name="灯片编号占位符 5">
            <a:extLst>
              <a:ext uri="{FF2B5EF4-FFF2-40B4-BE49-F238E27FC236}">
                <a16:creationId xmlns:a16="http://schemas.microsoft.com/office/drawing/2014/main" id="{FF40D550-A563-4E50-AEE9-6D9D19499F9F}"/>
              </a:ext>
            </a:extLst>
          </p:cNvPr>
          <p:cNvSpPr txBox="1">
            <a:spLocks/>
          </p:cNvSpPr>
          <p:nvPr userDrawn="1"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fld id="{247A4EEE-49CE-4F6C-BF32-B7FCC5EBBF45}" type="slidenum">
              <a:rPr lang="en-GB" altLang="zh-CN" sz="1200" noProof="0" smtClean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pPr algn="ctr"/>
              <a:t>‹#›</a:t>
            </a:fld>
            <a:endParaRPr lang="zh-CN" altLang="en-US" sz="1200" noProof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306571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90F2147C-DDBF-4431-95AC-650CCE32FC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>
              <a:defRPr lang="en-GB" sz="120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GothicNeo" panose="020B0503020000020004" pitchFamily="34" charset="-127"/>
              </a:defRPr>
            </a:lvl1pPr>
          </a:lstStyle>
          <a:p>
            <a:pPr algn="ctr"/>
            <a:fld id="{817179DE-9BF3-494C-804F-0C7C90AC8700}" type="slidenum">
              <a:rPr lang="en-US" altLang="zh-CN" noProof="0" smtClean="0"/>
              <a:pPr algn="ctr"/>
              <a:t>‹#›</a:t>
            </a:fld>
            <a:endParaRPr lang="zh-CN" altLang="en-US" noProof="0"/>
          </a:p>
        </p:txBody>
      </p:sp>
      <p:sp>
        <p:nvSpPr>
          <p:cNvPr id="2" name="标题占位符 1">
            <a:extLst>
              <a:ext uri="{FF2B5EF4-FFF2-40B4-BE49-F238E27FC236}">
                <a16:creationId xmlns:a16="http://schemas.microsoft.com/office/drawing/2014/main" id="{224C3681-351A-40D9-8C08-632E98237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zh-CN" altLang="en-US" noProof="0" dirty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07CEF16-92A3-4A77-B95D-A9DB52319F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zh-CN" altLang="en-US" noProof="0" dirty="0"/>
              <a:t>编辑母版文本样式</a:t>
            </a:r>
          </a:p>
          <a:p>
            <a:pPr lvl="1" rtl="0"/>
            <a:r>
              <a:rPr lang="zh-CN" altLang="en-US" noProof="0" dirty="0"/>
              <a:t>第二级</a:t>
            </a:r>
          </a:p>
          <a:p>
            <a:pPr lvl="2" rtl="0"/>
            <a:r>
              <a:rPr lang="zh-CN" altLang="en-US" noProof="0" dirty="0"/>
              <a:t>第三级</a:t>
            </a:r>
          </a:p>
          <a:p>
            <a:pPr lvl="3" rtl="0"/>
            <a:r>
              <a:rPr lang="zh-CN" altLang="en-US" noProof="0" dirty="0"/>
              <a:t>第四级</a:t>
            </a:r>
          </a:p>
          <a:p>
            <a:pPr lvl="4" rtl="0"/>
            <a:r>
              <a:rPr lang="zh-CN" altLang="en-US" noProof="0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40967707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70" r:id="rId10"/>
    <p:sldLayoutId id="2147483669" r:id="rId11"/>
    <p:sldLayoutId id="2147483655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Microsoft GothicNeo" panose="020B0503020000020004" pitchFamily="34" charset="-127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Microsoft GothicNeo" panose="020B0503020000020004" pitchFamily="34" charset="-127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Microsoft GothicNeo" panose="020B0503020000020004" pitchFamily="34" charset="-127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Microsoft GothicNeo" panose="020B0503020000020004" pitchFamily="34" charset="-127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Microsoft GothicNeo" panose="020B0503020000020004" pitchFamily="34" charset="-127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Microsoft GothicNeo" panose="020B0503020000020004" pitchFamily="34" charset="-127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microsoft.com/office/2007/relationships/hdphoto" Target="../media/hdphoto2.wdp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jpeg"/><Relationship Id="rId7" Type="http://schemas.openxmlformats.org/officeDocument/2006/relationships/image" Target="../media/image16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Relationship Id="rId9" Type="http://schemas.openxmlformats.org/officeDocument/2006/relationships/image" Target="../media/image18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7" Type="http://schemas.openxmlformats.org/officeDocument/2006/relationships/image" Target="../media/image16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microsoft.com/office/2007/relationships/hdphoto" Target="../media/hdphoto3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4.sv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5" Type="http://schemas.microsoft.com/office/2007/relationships/hdphoto" Target="../media/hdphoto4.wdp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6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8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0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2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4.jpe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jpeg"/><Relationship Id="rId7" Type="http://schemas.openxmlformats.org/officeDocument/2006/relationships/image" Target="../media/image39.sv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8.png"/><Relationship Id="rId11" Type="http://schemas.openxmlformats.org/officeDocument/2006/relationships/image" Target="../media/image43.svg"/><Relationship Id="rId5" Type="http://schemas.openxmlformats.org/officeDocument/2006/relationships/image" Target="../media/image37.sv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support.office.com/zh-cn/article/%e7%bc%96%e8%be%91%e6%bc%94%e7%a4%ba%e6%96%87%e7%a8%bf-ff353d37-742a-4aa8-8bdd-6b1f488127a2?omkt=zh-CN&amp;ui=zh-CN&amp;rs=zh-CN&amp;ad=CN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7" Type="http://schemas.openxmlformats.org/officeDocument/2006/relationships/image" Target="../media/image6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占位符 13" descr="三人坐在野餐桌旁">
            <a:extLst>
              <a:ext uri="{FF2B5EF4-FFF2-40B4-BE49-F238E27FC236}">
                <a16:creationId xmlns:a16="http://schemas.microsoft.com/office/drawing/2014/main" id="{0B90EB26-97FD-4B8B-86E0-B00589E0946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6676568" cy="6858000"/>
          </a:xfr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28BAA8DA-C40B-4AB9-9407-30FB703351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88495" y="-76284"/>
            <a:ext cx="4379976" cy="3611880"/>
          </a:xfrm>
        </p:spPr>
        <p:txBody>
          <a:bodyPr rtlCol="0"/>
          <a:lstStyle/>
          <a:p>
            <a:pPr rtl="0"/>
            <a:r>
              <a:rPr lang="zh-CN" altLang="en-US" dirty="0"/>
              <a:t>现在完成时与一般过去时辨析</a:t>
            </a:r>
          </a:p>
        </p:txBody>
      </p:sp>
      <p:sp>
        <p:nvSpPr>
          <p:cNvPr id="12" name="副标题 11">
            <a:extLst>
              <a:ext uri="{FF2B5EF4-FFF2-40B4-BE49-F238E27FC236}">
                <a16:creationId xmlns:a16="http://schemas.microsoft.com/office/drawing/2014/main" id="{B28A8D9C-5123-4D2B-9272-016EF90E0E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89079" y="5392400"/>
            <a:ext cx="4178808" cy="862095"/>
          </a:xfrm>
        </p:spPr>
        <p:txBody>
          <a:bodyPr rtlCol="0"/>
          <a:lstStyle/>
          <a:p>
            <a:pPr rtl="0"/>
            <a:r>
              <a:rPr lang="zh-CN" altLang="en-US" dirty="0"/>
              <a:t>现在完成时与一般将来时讲解</a:t>
            </a:r>
          </a:p>
        </p:txBody>
      </p:sp>
      <p:grpSp>
        <p:nvGrpSpPr>
          <p:cNvPr id="4" name="组 3" descr="装饰元素">
            <a:extLst>
              <a:ext uri="{FF2B5EF4-FFF2-40B4-BE49-F238E27FC236}">
                <a16:creationId xmlns:a16="http://schemas.microsoft.com/office/drawing/2014/main" id="{EB664AAE-5AE9-41D7-8346-002B9F445323}"/>
              </a:ext>
            </a:extLst>
          </p:cNvPr>
          <p:cNvGrpSpPr/>
          <p:nvPr/>
        </p:nvGrpSpPr>
        <p:grpSpPr>
          <a:xfrm>
            <a:off x="-3740" y="0"/>
            <a:ext cx="6208649" cy="6858000"/>
            <a:chOff x="-3740" y="0"/>
            <a:chExt cx="6208649" cy="6858000"/>
          </a:xfrm>
        </p:grpSpPr>
        <p:sp>
          <p:nvSpPr>
            <p:cNvPr id="11" name="任意多边形：形状 10">
              <a:extLst>
                <a:ext uri="{FF2B5EF4-FFF2-40B4-BE49-F238E27FC236}">
                  <a16:creationId xmlns:a16="http://schemas.microsoft.com/office/drawing/2014/main" id="{927C3783-B800-4093-BB0D-D5AEF08C3B59}"/>
                </a:ext>
              </a:extLst>
            </p:cNvPr>
            <p:cNvSpPr/>
            <p:nvPr/>
          </p:nvSpPr>
          <p:spPr>
            <a:xfrm>
              <a:off x="-3740" y="0"/>
              <a:ext cx="6208649" cy="6858000"/>
            </a:xfrm>
            <a:custGeom>
              <a:avLst/>
              <a:gdLst>
                <a:gd name="connsiteX0" fmla="*/ 0 w 6208649"/>
                <a:gd name="connsiteY0" fmla="*/ 0 h 6858000"/>
                <a:gd name="connsiteX1" fmla="*/ 6208649 w 6208649"/>
                <a:gd name="connsiteY1" fmla="*/ 0 h 6858000"/>
                <a:gd name="connsiteX2" fmla="*/ 2737815 w 6208649"/>
                <a:gd name="connsiteY2" fmla="*/ 6858000 h 6858000"/>
                <a:gd name="connsiteX3" fmla="*/ 0 w 6208649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08649" h="6858000">
                  <a:moveTo>
                    <a:pt x="0" y="0"/>
                  </a:moveTo>
                  <a:lnTo>
                    <a:pt x="6208649" y="0"/>
                  </a:lnTo>
                  <a:lnTo>
                    <a:pt x="2737815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lumMod val="95000"/>
                <a:alpha val="5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9" name="长方形 8">
              <a:extLst>
                <a:ext uri="{FF2B5EF4-FFF2-40B4-BE49-F238E27FC236}">
                  <a16:creationId xmlns:a16="http://schemas.microsoft.com/office/drawing/2014/main" id="{B576E978-A841-4A4F-B153-CC369D9391D3}"/>
                </a:ext>
              </a:extLst>
            </p:cNvPr>
            <p:cNvSpPr/>
            <p:nvPr/>
          </p:nvSpPr>
          <p:spPr>
            <a:xfrm>
              <a:off x="1451429" y="0"/>
              <a:ext cx="3222172" cy="6858000"/>
            </a:xfrm>
            <a:prstGeom prst="rect">
              <a:avLst/>
            </a:prstGeom>
            <a:solidFill>
              <a:schemeClr val="accent1">
                <a:alpha val="3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255684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占位符 13" descr="房间的窗户前面摆放着红色椅子">
            <a:extLst>
              <a:ext uri="{FF2B5EF4-FFF2-40B4-BE49-F238E27FC236}">
                <a16:creationId xmlns:a16="http://schemas.microsoft.com/office/drawing/2014/main" id="{E983D85E-34D8-430D-875F-7EBB69A6B73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28BAA8DA-C40B-4AB9-9407-30FB7033515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en-US" altLang="zh-CN"/>
              <a:t>LOREM IPSUM DOLOR SIT AMET, CONSECTETUER ADIPISCING ELIT</a:t>
            </a:r>
            <a:endParaRPr lang="zh-CN" altLang="en-US"/>
          </a:p>
        </p:txBody>
      </p:sp>
      <p:sp>
        <p:nvSpPr>
          <p:cNvPr id="12" name="副标题 11">
            <a:extLst>
              <a:ext uri="{FF2B5EF4-FFF2-40B4-BE49-F238E27FC236}">
                <a16:creationId xmlns:a16="http://schemas.microsoft.com/office/drawing/2014/main" id="{B28A8D9C-5123-4D2B-9272-016EF90E0E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89079" y="5392400"/>
            <a:ext cx="4178808" cy="807231"/>
          </a:xfrm>
        </p:spPr>
        <p:txBody>
          <a:bodyPr rtlCol="0"/>
          <a:lstStyle/>
          <a:p>
            <a:pPr rtl="0"/>
            <a:r>
              <a:rPr lang="en-US" altLang="zh-CN"/>
              <a:t>Lorem ipsum dolor sit amet, consectetuer adipiscing elit.Maecenas porttitor congue</a:t>
            </a:r>
            <a:endParaRPr lang="zh-CN" altLang="en-US"/>
          </a:p>
        </p:txBody>
      </p:sp>
      <p:grpSp>
        <p:nvGrpSpPr>
          <p:cNvPr id="4" name="组 3" descr="装饰元素">
            <a:extLst>
              <a:ext uri="{FF2B5EF4-FFF2-40B4-BE49-F238E27FC236}">
                <a16:creationId xmlns:a16="http://schemas.microsoft.com/office/drawing/2014/main" id="{EB664AAE-5AE9-41D7-8346-002B9F445323}"/>
              </a:ext>
            </a:extLst>
          </p:cNvPr>
          <p:cNvGrpSpPr/>
          <p:nvPr/>
        </p:nvGrpSpPr>
        <p:grpSpPr>
          <a:xfrm>
            <a:off x="-3740" y="0"/>
            <a:ext cx="6208649" cy="6858000"/>
            <a:chOff x="-3740" y="0"/>
            <a:chExt cx="6208649" cy="6858000"/>
          </a:xfrm>
        </p:grpSpPr>
        <p:sp>
          <p:nvSpPr>
            <p:cNvPr id="11" name="任意多边形：形状 10">
              <a:extLst>
                <a:ext uri="{FF2B5EF4-FFF2-40B4-BE49-F238E27FC236}">
                  <a16:creationId xmlns:a16="http://schemas.microsoft.com/office/drawing/2014/main" id="{927C3783-B800-4093-BB0D-D5AEF08C3B59}"/>
                </a:ext>
              </a:extLst>
            </p:cNvPr>
            <p:cNvSpPr/>
            <p:nvPr/>
          </p:nvSpPr>
          <p:spPr>
            <a:xfrm>
              <a:off x="-3740" y="0"/>
              <a:ext cx="6208649" cy="6858000"/>
            </a:xfrm>
            <a:custGeom>
              <a:avLst/>
              <a:gdLst>
                <a:gd name="connsiteX0" fmla="*/ 0 w 6208649"/>
                <a:gd name="connsiteY0" fmla="*/ 0 h 6858000"/>
                <a:gd name="connsiteX1" fmla="*/ 6208649 w 6208649"/>
                <a:gd name="connsiteY1" fmla="*/ 0 h 6858000"/>
                <a:gd name="connsiteX2" fmla="*/ 2737815 w 6208649"/>
                <a:gd name="connsiteY2" fmla="*/ 6858000 h 6858000"/>
                <a:gd name="connsiteX3" fmla="*/ 0 w 6208649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08649" h="6858000">
                  <a:moveTo>
                    <a:pt x="0" y="0"/>
                  </a:moveTo>
                  <a:lnTo>
                    <a:pt x="6208649" y="0"/>
                  </a:lnTo>
                  <a:lnTo>
                    <a:pt x="2737815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lumMod val="95000"/>
                <a:alpha val="5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9" name="长方形 8">
              <a:extLst>
                <a:ext uri="{FF2B5EF4-FFF2-40B4-BE49-F238E27FC236}">
                  <a16:creationId xmlns:a16="http://schemas.microsoft.com/office/drawing/2014/main" id="{B576E978-A841-4A4F-B153-CC369D9391D3}"/>
                </a:ext>
              </a:extLst>
            </p:cNvPr>
            <p:cNvSpPr/>
            <p:nvPr/>
          </p:nvSpPr>
          <p:spPr>
            <a:xfrm>
              <a:off x="1451429" y="0"/>
              <a:ext cx="3222172" cy="6858000"/>
            </a:xfrm>
            <a:prstGeom prst="rect">
              <a:avLst/>
            </a:prstGeom>
            <a:solidFill>
              <a:schemeClr val="accent1">
                <a:alpha val="3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123823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占位符 19" descr="一群坐在图书馆书桌旁学习的学生">
            <a:extLst>
              <a:ext uri="{FF2B5EF4-FFF2-40B4-BE49-F238E27FC236}">
                <a16:creationId xmlns:a16="http://schemas.microsoft.com/office/drawing/2014/main" id="{1A5F02FB-FDF1-427A-AB2F-50F09EBEE54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grpSp>
        <p:nvGrpSpPr>
          <p:cNvPr id="3" name="组 2" descr="装饰元素">
            <a:extLst>
              <a:ext uri="{FF2B5EF4-FFF2-40B4-BE49-F238E27FC236}">
                <a16:creationId xmlns:a16="http://schemas.microsoft.com/office/drawing/2014/main" id="{B96D2D9B-E0B9-499F-9404-108DB59E4502}"/>
              </a:ext>
            </a:extLst>
          </p:cNvPr>
          <p:cNvGrpSpPr/>
          <p:nvPr/>
        </p:nvGrpSpPr>
        <p:grpSpPr>
          <a:xfrm>
            <a:off x="0" y="0"/>
            <a:ext cx="6957056" cy="6858000"/>
            <a:chOff x="0" y="0"/>
            <a:chExt cx="6957056" cy="6858000"/>
          </a:xfrm>
        </p:grpSpPr>
        <p:sp>
          <p:nvSpPr>
            <p:cNvPr id="33" name="平行四边形 32">
              <a:extLst>
                <a:ext uri="{FF2B5EF4-FFF2-40B4-BE49-F238E27FC236}">
                  <a16:creationId xmlns:a16="http://schemas.microsoft.com/office/drawing/2014/main" id="{7E2E6584-76E9-4C56-A349-C9CDC96DC5F0}"/>
                </a:ext>
              </a:extLst>
            </p:cNvPr>
            <p:cNvSpPr/>
            <p:nvPr/>
          </p:nvSpPr>
          <p:spPr>
            <a:xfrm>
              <a:off x="1150750" y="0"/>
              <a:ext cx="5491804" cy="6858000"/>
            </a:xfrm>
            <a:prstGeom prst="parallelogram">
              <a:avLst>
                <a:gd name="adj" fmla="val 32713"/>
              </a:avLst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0" name="任意多边形：形状 9">
              <a:extLst>
                <a:ext uri="{FF2B5EF4-FFF2-40B4-BE49-F238E27FC236}">
                  <a16:creationId xmlns:a16="http://schemas.microsoft.com/office/drawing/2014/main" id="{B73F00D5-E18D-4210-AD3E-3ED73CEE4865}"/>
                </a:ext>
              </a:extLst>
            </p:cNvPr>
            <p:cNvSpPr/>
            <p:nvPr/>
          </p:nvSpPr>
          <p:spPr>
            <a:xfrm flipH="1" flipV="1">
              <a:off x="0" y="482600"/>
              <a:ext cx="6957056" cy="5892799"/>
            </a:xfrm>
            <a:custGeom>
              <a:avLst/>
              <a:gdLst>
                <a:gd name="connsiteX0" fmla="*/ 6957056 w 6957056"/>
                <a:gd name="connsiteY0" fmla="*/ 5892799 h 5892799"/>
                <a:gd name="connsiteX1" fmla="*/ 0 w 6957056"/>
                <a:gd name="connsiteY1" fmla="*/ 5892799 h 5892799"/>
                <a:gd name="connsiteX2" fmla="*/ 1473200 w 6957056"/>
                <a:gd name="connsiteY2" fmla="*/ 0 h 5892799"/>
                <a:gd name="connsiteX3" fmla="*/ 6957056 w 6957056"/>
                <a:gd name="connsiteY3" fmla="*/ 0 h 5892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57056" h="5892799">
                  <a:moveTo>
                    <a:pt x="6957056" y="5892799"/>
                  </a:moveTo>
                  <a:lnTo>
                    <a:pt x="0" y="5892799"/>
                  </a:lnTo>
                  <a:lnTo>
                    <a:pt x="1473200" y="0"/>
                  </a:lnTo>
                  <a:lnTo>
                    <a:pt x="6957056" y="0"/>
                  </a:lnTo>
                  <a:close/>
                </a:path>
              </a:pathLst>
            </a:custGeom>
            <a:solidFill>
              <a:schemeClr val="accent2">
                <a:alpha val="6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3" name="任意多边形：形状 12">
              <a:extLst>
                <a:ext uri="{FF2B5EF4-FFF2-40B4-BE49-F238E27FC236}">
                  <a16:creationId xmlns:a16="http://schemas.microsoft.com/office/drawing/2014/main" id="{C6577883-A694-450C-A2C7-C9C8A85D9915}"/>
                </a:ext>
              </a:extLst>
            </p:cNvPr>
            <p:cNvSpPr/>
            <p:nvPr/>
          </p:nvSpPr>
          <p:spPr>
            <a:xfrm flipH="1" flipV="1">
              <a:off x="0" y="4457696"/>
              <a:ext cx="6267450" cy="883839"/>
            </a:xfrm>
            <a:custGeom>
              <a:avLst/>
              <a:gdLst>
                <a:gd name="connsiteX0" fmla="*/ 6267450 w 6267450"/>
                <a:gd name="connsiteY0" fmla="*/ 883839 h 883839"/>
                <a:gd name="connsiteX1" fmla="*/ 0 w 6267450"/>
                <a:gd name="connsiteY1" fmla="*/ 883839 h 883839"/>
                <a:gd name="connsiteX2" fmla="*/ 220960 w 6267450"/>
                <a:gd name="connsiteY2" fmla="*/ 0 h 883839"/>
                <a:gd name="connsiteX3" fmla="*/ 6267450 w 6267450"/>
                <a:gd name="connsiteY3" fmla="*/ 0 h 88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67450" h="883839">
                  <a:moveTo>
                    <a:pt x="6267450" y="883839"/>
                  </a:moveTo>
                  <a:lnTo>
                    <a:pt x="0" y="883839"/>
                  </a:lnTo>
                  <a:lnTo>
                    <a:pt x="220960" y="0"/>
                  </a:lnTo>
                  <a:lnTo>
                    <a:pt x="6267450" y="0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31" name="标题 30">
            <a:extLst>
              <a:ext uri="{FF2B5EF4-FFF2-40B4-BE49-F238E27FC236}">
                <a16:creationId xmlns:a16="http://schemas.microsoft.com/office/drawing/2014/main" id="{9284195F-D106-45D8-ABAA-959FA68948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6020" y="1250462"/>
            <a:ext cx="5330038" cy="2900276"/>
          </a:xfrm>
        </p:spPr>
        <p:txBody>
          <a:bodyPr rtlCol="0"/>
          <a:lstStyle/>
          <a:p>
            <a:pPr rtl="0"/>
            <a:r>
              <a:rPr lang="en-US" altLang="zh-CN"/>
              <a:t>LOREM IPSUM DOLOR SIT AMET, CONSECTETUER ADIPISCING ELIT</a:t>
            </a:r>
            <a:endParaRPr lang="zh-CN" altLang="en-US"/>
          </a:p>
        </p:txBody>
      </p:sp>
      <p:sp>
        <p:nvSpPr>
          <p:cNvPr id="12" name="副标题 11">
            <a:extLst>
              <a:ext uri="{FF2B5EF4-FFF2-40B4-BE49-F238E27FC236}">
                <a16:creationId xmlns:a16="http://schemas.microsoft.com/office/drawing/2014/main" id="{A6AB5563-AD44-4883-8D3E-93E27EEDAA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3180" y="4553291"/>
            <a:ext cx="5192878" cy="658789"/>
          </a:xfrm>
        </p:spPr>
        <p:txBody>
          <a:bodyPr rtlCol="0"/>
          <a:lstStyle/>
          <a:p>
            <a:pPr rtl="0"/>
            <a:r>
              <a:rPr lang="en-US" altLang="zh-CN"/>
              <a:t>Lorem ipsum dolor sit amet, consectetuer adipiscing elit.Maecenas porttitor congue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65782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占位符 4" descr="合上书页">
            <a:extLst>
              <a:ext uri="{FF2B5EF4-FFF2-40B4-BE49-F238E27FC236}">
                <a16:creationId xmlns:a16="http://schemas.microsoft.com/office/drawing/2014/main" id="{18718FBA-CF32-41C2-9D07-1F0F7F19F73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34" name="标题 33">
            <a:extLst>
              <a:ext uri="{FF2B5EF4-FFF2-40B4-BE49-F238E27FC236}">
                <a16:creationId xmlns:a16="http://schemas.microsoft.com/office/drawing/2014/main" id="{3749FE94-FC7C-4359-A56E-6C7A87BDE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CN"/>
              <a:t>LOREM IPSUM DOLOR SIT AMET</a:t>
            </a:r>
            <a:endParaRPr lang="zh-CN" altLang="en-US"/>
          </a:p>
        </p:txBody>
      </p:sp>
      <p:sp>
        <p:nvSpPr>
          <p:cNvPr id="35" name="文本占位符 34">
            <a:extLst>
              <a:ext uri="{FF2B5EF4-FFF2-40B4-BE49-F238E27FC236}">
                <a16:creationId xmlns:a16="http://schemas.microsoft.com/office/drawing/2014/main" id="{3F200E92-5A1F-40B7-AE02-46929BC459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n-US" altLang="zh-CN"/>
              <a:t>Lorem ipsum dolor sit amet, consectetuer adipiscing elit</a:t>
            </a:r>
            <a:endParaRPr lang="zh-CN" altLang="en-US"/>
          </a:p>
        </p:txBody>
      </p:sp>
      <p:grpSp>
        <p:nvGrpSpPr>
          <p:cNvPr id="23" name="组 22" descr="装饰元素">
            <a:extLst>
              <a:ext uri="{FF2B5EF4-FFF2-40B4-BE49-F238E27FC236}">
                <a16:creationId xmlns:a16="http://schemas.microsoft.com/office/drawing/2014/main" id="{28C94A8D-A234-408C-8281-33CCC01BE2A8}"/>
              </a:ext>
            </a:extLst>
          </p:cNvPr>
          <p:cNvGrpSpPr/>
          <p:nvPr/>
        </p:nvGrpSpPr>
        <p:grpSpPr>
          <a:xfrm>
            <a:off x="0" y="0"/>
            <a:ext cx="4750604" cy="6858000"/>
            <a:chOff x="0" y="0"/>
            <a:chExt cx="4750604" cy="6858000"/>
          </a:xfrm>
        </p:grpSpPr>
        <p:sp>
          <p:nvSpPr>
            <p:cNvPr id="22" name="任意多边形：形状 21">
              <a:extLst>
                <a:ext uri="{FF2B5EF4-FFF2-40B4-BE49-F238E27FC236}">
                  <a16:creationId xmlns:a16="http://schemas.microsoft.com/office/drawing/2014/main" id="{01887690-2EDF-4913-A835-4503B0E36442}"/>
                </a:ext>
              </a:extLst>
            </p:cNvPr>
            <p:cNvSpPr/>
            <p:nvPr/>
          </p:nvSpPr>
          <p:spPr>
            <a:xfrm>
              <a:off x="0" y="0"/>
              <a:ext cx="4750604" cy="6858000"/>
            </a:xfrm>
            <a:custGeom>
              <a:avLst/>
              <a:gdLst>
                <a:gd name="connsiteX0" fmla="*/ 0 w 4750604"/>
                <a:gd name="connsiteY0" fmla="*/ 0 h 6858000"/>
                <a:gd name="connsiteX1" fmla="*/ 4750604 w 4750604"/>
                <a:gd name="connsiteY1" fmla="*/ 0 h 6858000"/>
                <a:gd name="connsiteX2" fmla="*/ 3101407 w 4750604"/>
                <a:gd name="connsiteY2" fmla="*/ 6858000 h 6858000"/>
                <a:gd name="connsiteX3" fmla="*/ 0 w 4750604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50604" h="6858000">
                  <a:moveTo>
                    <a:pt x="0" y="0"/>
                  </a:moveTo>
                  <a:lnTo>
                    <a:pt x="4750604" y="0"/>
                  </a:lnTo>
                  <a:lnTo>
                    <a:pt x="3101407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8" name="任意多边形：形状 17">
              <a:extLst>
                <a:ext uri="{FF2B5EF4-FFF2-40B4-BE49-F238E27FC236}">
                  <a16:creationId xmlns:a16="http://schemas.microsoft.com/office/drawing/2014/main" id="{AD1E7D22-630D-4E19-8BE6-9C21E4A652BD}"/>
                </a:ext>
              </a:extLst>
            </p:cNvPr>
            <p:cNvSpPr/>
            <p:nvPr/>
          </p:nvSpPr>
          <p:spPr>
            <a:xfrm>
              <a:off x="1" y="0"/>
              <a:ext cx="3946799" cy="6858000"/>
            </a:xfrm>
            <a:custGeom>
              <a:avLst/>
              <a:gdLst>
                <a:gd name="connsiteX0" fmla="*/ 0 w 3946799"/>
                <a:gd name="connsiteY0" fmla="*/ 0 h 6858000"/>
                <a:gd name="connsiteX1" fmla="*/ 3946799 w 3946799"/>
                <a:gd name="connsiteY1" fmla="*/ 0 h 6858000"/>
                <a:gd name="connsiteX2" fmla="*/ 2297602 w 3946799"/>
                <a:gd name="connsiteY2" fmla="*/ 6858000 h 6858000"/>
                <a:gd name="connsiteX3" fmla="*/ 0 w 3946799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46799" h="6858000">
                  <a:moveTo>
                    <a:pt x="0" y="0"/>
                  </a:moveTo>
                  <a:lnTo>
                    <a:pt x="3946799" y="0"/>
                  </a:lnTo>
                  <a:lnTo>
                    <a:pt x="2297602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1">
                <a:lumMod val="75000"/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6" name="任意多边形：形状 15">
              <a:extLst>
                <a:ext uri="{FF2B5EF4-FFF2-40B4-BE49-F238E27FC236}">
                  <a16:creationId xmlns:a16="http://schemas.microsoft.com/office/drawing/2014/main" id="{318BD405-EEE9-4A08-8DA2-A70AFCF1D240}"/>
                </a:ext>
              </a:extLst>
            </p:cNvPr>
            <p:cNvSpPr/>
            <p:nvPr/>
          </p:nvSpPr>
          <p:spPr>
            <a:xfrm>
              <a:off x="0" y="0"/>
              <a:ext cx="3723822" cy="6858000"/>
            </a:xfrm>
            <a:custGeom>
              <a:avLst/>
              <a:gdLst>
                <a:gd name="connsiteX0" fmla="*/ 0 w 3723822"/>
                <a:gd name="connsiteY0" fmla="*/ 0 h 6858000"/>
                <a:gd name="connsiteX1" fmla="*/ 3723822 w 3723822"/>
                <a:gd name="connsiteY1" fmla="*/ 0 h 6858000"/>
                <a:gd name="connsiteX2" fmla="*/ 2074625 w 3723822"/>
                <a:gd name="connsiteY2" fmla="*/ 6858000 h 6858000"/>
                <a:gd name="connsiteX3" fmla="*/ 0 w 3723822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23822" h="6858000">
                  <a:moveTo>
                    <a:pt x="0" y="0"/>
                  </a:moveTo>
                  <a:lnTo>
                    <a:pt x="3723822" y="0"/>
                  </a:lnTo>
                  <a:lnTo>
                    <a:pt x="2074625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1">
                <a:lumMod val="75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4" name="任意多边形：形状 13">
              <a:extLst>
                <a:ext uri="{FF2B5EF4-FFF2-40B4-BE49-F238E27FC236}">
                  <a16:creationId xmlns:a16="http://schemas.microsoft.com/office/drawing/2014/main" id="{7D4A6826-2C0D-4C79-A871-DF31737EE4F7}"/>
                </a:ext>
              </a:extLst>
            </p:cNvPr>
            <p:cNvSpPr/>
            <p:nvPr/>
          </p:nvSpPr>
          <p:spPr>
            <a:xfrm>
              <a:off x="0" y="0"/>
              <a:ext cx="3374007" cy="6858000"/>
            </a:xfrm>
            <a:custGeom>
              <a:avLst/>
              <a:gdLst>
                <a:gd name="connsiteX0" fmla="*/ 0 w 3374007"/>
                <a:gd name="connsiteY0" fmla="*/ 0 h 6858000"/>
                <a:gd name="connsiteX1" fmla="*/ 3374007 w 3374007"/>
                <a:gd name="connsiteY1" fmla="*/ 0 h 6858000"/>
                <a:gd name="connsiteX2" fmla="*/ 1659507 w 3374007"/>
                <a:gd name="connsiteY2" fmla="*/ 6858000 h 6858000"/>
                <a:gd name="connsiteX3" fmla="*/ 0 w 3374007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4007" h="6858000">
                  <a:moveTo>
                    <a:pt x="0" y="0"/>
                  </a:moveTo>
                  <a:lnTo>
                    <a:pt x="3374007" y="0"/>
                  </a:lnTo>
                  <a:lnTo>
                    <a:pt x="1659507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1">
                <a:lumMod val="75000"/>
                <a:alpha val="6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778161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占位符 9" descr="书架上的书籍">
            <a:extLst>
              <a:ext uri="{FF2B5EF4-FFF2-40B4-BE49-F238E27FC236}">
                <a16:creationId xmlns:a16="http://schemas.microsoft.com/office/drawing/2014/main" id="{0BCD2159-BE65-43D5-9E0A-9EB4B1B2F85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grpSp>
        <p:nvGrpSpPr>
          <p:cNvPr id="23" name="组 22" descr="装饰元素">
            <a:extLst>
              <a:ext uri="{FF2B5EF4-FFF2-40B4-BE49-F238E27FC236}">
                <a16:creationId xmlns:a16="http://schemas.microsoft.com/office/drawing/2014/main" id="{28C94A8D-A234-408C-8281-33CCC01BE2A8}"/>
              </a:ext>
            </a:extLst>
          </p:cNvPr>
          <p:cNvGrpSpPr/>
          <p:nvPr/>
        </p:nvGrpSpPr>
        <p:grpSpPr>
          <a:xfrm>
            <a:off x="0" y="0"/>
            <a:ext cx="4750604" cy="6858000"/>
            <a:chOff x="0" y="0"/>
            <a:chExt cx="4750604" cy="6858000"/>
          </a:xfrm>
        </p:grpSpPr>
        <p:sp>
          <p:nvSpPr>
            <p:cNvPr id="22" name="任意多边形：形状 21">
              <a:extLst>
                <a:ext uri="{FF2B5EF4-FFF2-40B4-BE49-F238E27FC236}">
                  <a16:creationId xmlns:a16="http://schemas.microsoft.com/office/drawing/2014/main" id="{01887690-2EDF-4913-A835-4503B0E36442}"/>
                </a:ext>
              </a:extLst>
            </p:cNvPr>
            <p:cNvSpPr/>
            <p:nvPr/>
          </p:nvSpPr>
          <p:spPr>
            <a:xfrm>
              <a:off x="0" y="0"/>
              <a:ext cx="4750604" cy="6858000"/>
            </a:xfrm>
            <a:custGeom>
              <a:avLst/>
              <a:gdLst>
                <a:gd name="connsiteX0" fmla="*/ 0 w 4750604"/>
                <a:gd name="connsiteY0" fmla="*/ 0 h 6858000"/>
                <a:gd name="connsiteX1" fmla="*/ 4750604 w 4750604"/>
                <a:gd name="connsiteY1" fmla="*/ 0 h 6858000"/>
                <a:gd name="connsiteX2" fmla="*/ 3101407 w 4750604"/>
                <a:gd name="connsiteY2" fmla="*/ 6858000 h 6858000"/>
                <a:gd name="connsiteX3" fmla="*/ 0 w 4750604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50604" h="6858000">
                  <a:moveTo>
                    <a:pt x="0" y="0"/>
                  </a:moveTo>
                  <a:lnTo>
                    <a:pt x="4750604" y="0"/>
                  </a:lnTo>
                  <a:lnTo>
                    <a:pt x="3101407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GB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8" name="任意多边形：形状 17">
              <a:extLst>
                <a:ext uri="{FF2B5EF4-FFF2-40B4-BE49-F238E27FC236}">
                  <a16:creationId xmlns:a16="http://schemas.microsoft.com/office/drawing/2014/main" id="{AD1E7D22-630D-4E19-8BE6-9C21E4A652BD}"/>
                </a:ext>
              </a:extLst>
            </p:cNvPr>
            <p:cNvSpPr/>
            <p:nvPr/>
          </p:nvSpPr>
          <p:spPr>
            <a:xfrm>
              <a:off x="1" y="0"/>
              <a:ext cx="3946799" cy="6858000"/>
            </a:xfrm>
            <a:custGeom>
              <a:avLst/>
              <a:gdLst>
                <a:gd name="connsiteX0" fmla="*/ 0 w 3946799"/>
                <a:gd name="connsiteY0" fmla="*/ 0 h 6858000"/>
                <a:gd name="connsiteX1" fmla="*/ 3946799 w 3946799"/>
                <a:gd name="connsiteY1" fmla="*/ 0 h 6858000"/>
                <a:gd name="connsiteX2" fmla="*/ 2297602 w 3946799"/>
                <a:gd name="connsiteY2" fmla="*/ 6858000 h 6858000"/>
                <a:gd name="connsiteX3" fmla="*/ 0 w 3946799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46799" h="6858000">
                  <a:moveTo>
                    <a:pt x="0" y="0"/>
                  </a:moveTo>
                  <a:lnTo>
                    <a:pt x="3946799" y="0"/>
                  </a:lnTo>
                  <a:lnTo>
                    <a:pt x="2297602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2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GB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6" name="任意多边形：形状 15">
              <a:extLst>
                <a:ext uri="{FF2B5EF4-FFF2-40B4-BE49-F238E27FC236}">
                  <a16:creationId xmlns:a16="http://schemas.microsoft.com/office/drawing/2014/main" id="{318BD405-EEE9-4A08-8DA2-A70AFCF1D240}"/>
                </a:ext>
              </a:extLst>
            </p:cNvPr>
            <p:cNvSpPr/>
            <p:nvPr/>
          </p:nvSpPr>
          <p:spPr>
            <a:xfrm>
              <a:off x="0" y="0"/>
              <a:ext cx="3723822" cy="6858000"/>
            </a:xfrm>
            <a:custGeom>
              <a:avLst/>
              <a:gdLst>
                <a:gd name="connsiteX0" fmla="*/ 0 w 3723822"/>
                <a:gd name="connsiteY0" fmla="*/ 0 h 6858000"/>
                <a:gd name="connsiteX1" fmla="*/ 3723822 w 3723822"/>
                <a:gd name="connsiteY1" fmla="*/ 0 h 6858000"/>
                <a:gd name="connsiteX2" fmla="*/ 2074625 w 3723822"/>
                <a:gd name="connsiteY2" fmla="*/ 6858000 h 6858000"/>
                <a:gd name="connsiteX3" fmla="*/ 0 w 3723822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23822" h="6858000">
                  <a:moveTo>
                    <a:pt x="0" y="0"/>
                  </a:moveTo>
                  <a:lnTo>
                    <a:pt x="3723822" y="0"/>
                  </a:lnTo>
                  <a:lnTo>
                    <a:pt x="2074625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2">
                <a:alpha val="9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GB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4" name="任意多边形：形状 13">
              <a:extLst>
                <a:ext uri="{FF2B5EF4-FFF2-40B4-BE49-F238E27FC236}">
                  <a16:creationId xmlns:a16="http://schemas.microsoft.com/office/drawing/2014/main" id="{7D4A6826-2C0D-4C79-A871-DF31737EE4F7}"/>
                </a:ext>
              </a:extLst>
            </p:cNvPr>
            <p:cNvSpPr/>
            <p:nvPr/>
          </p:nvSpPr>
          <p:spPr>
            <a:xfrm>
              <a:off x="0" y="0"/>
              <a:ext cx="3374007" cy="6858000"/>
            </a:xfrm>
            <a:custGeom>
              <a:avLst/>
              <a:gdLst>
                <a:gd name="connsiteX0" fmla="*/ 0 w 3374007"/>
                <a:gd name="connsiteY0" fmla="*/ 0 h 6858000"/>
                <a:gd name="connsiteX1" fmla="*/ 3374007 w 3374007"/>
                <a:gd name="connsiteY1" fmla="*/ 0 h 6858000"/>
                <a:gd name="connsiteX2" fmla="*/ 1659507 w 3374007"/>
                <a:gd name="connsiteY2" fmla="*/ 6858000 h 6858000"/>
                <a:gd name="connsiteX3" fmla="*/ 0 w 3374007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4007" h="6858000">
                  <a:moveTo>
                    <a:pt x="0" y="0"/>
                  </a:moveTo>
                  <a:lnTo>
                    <a:pt x="3374007" y="0"/>
                  </a:lnTo>
                  <a:lnTo>
                    <a:pt x="1659507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0D30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GB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34" name="标题 33">
            <a:extLst>
              <a:ext uri="{FF2B5EF4-FFF2-40B4-BE49-F238E27FC236}">
                <a16:creationId xmlns:a16="http://schemas.microsoft.com/office/drawing/2014/main" id="{3749FE94-FC7C-4359-A56E-6C7A87BDE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CN"/>
              <a:t>LOREM IPSUM DOLOR SIT AMET</a:t>
            </a:r>
          </a:p>
        </p:txBody>
      </p:sp>
      <p:sp>
        <p:nvSpPr>
          <p:cNvPr id="35" name="文本占位符 34">
            <a:extLst>
              <a:ext uri="{FF2B5EF4-FFF2-40B4-BE49-F238E27FC236}">
                <a16:creationId xmlns:a16="http://schemas.microsoft.com/office/drawing/2014/main" id="{3F200E92-5A1F-40B7-AE02-46929BC459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90288" y="5193792"/>
            <a:ext cx="5296662" cy="978408"/>
          </a:xfrm>
        </p:spPr>
        <p:txBody>
          <a:bodyPr rtlCol="0"/>
          <a:lstStyle/>
          <a:p>
            <a:pPr rtl="0"/>
            <a:r>
              <a:rPr lang="en-US" altLang="zh-CN"/>
              <a:t>Lorem ipsum dolor sit amet, consectetuer adipiscing elit Lorem ipsum dolor sit amet, consectetuer adipiscing elit</a:t>
            </a:r>
            <a:endParaRPr lang="zh-CN" altLang="en-GB"/>
          </a:p>
          <a:p>
            <a:pPr rtl="0"/>
            <a:endParaRPr lang="zh-CN" altLang="en-GB"/>
          </a:p>
        </p:txBody>
      </p:sp>
    </p:spTree>
    <p:extLst>
      <p:ext uri="{BB962C8B-B14F-4D97-AF65-F5344CB8AC3E}">
        <p14:creationId xmlns:p14="http://schemas.microsoft.com/office/powerpoint/2010/main" val="40215114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占位符 8" descr="打开的书">
            <a:extLst>
              <a:ext uri="{FF2B5EF4-FFF2-40B4-BE49-F238E27FC236}">
                <a16:creationId xmlns:a16="http://schemas.microsoft.com/office/drawing/2014/main" id="{A799F565-1DAB-4AD3-BCE4-5DAC8012F35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29" name="长方形 28" descr="装饰元素">
            <a:extLst>
              <a:ext uri="{FF2B5EF4-FFF2-40B4-BE49-F238E27FC236}">
                <a16:creationId xmlns:a16="http://schemas.microsoft.com/office/drawing/2014/main" id="{5C2DDD60-EB1C-44D8-84E1-D86EB3558F11}"/>
              </a:ext>
            </a:extLst>
          </p:cNvPr>
          <p:cNvSpPr/>
          <p:nvPr/>
        </p:nvSpPr>
        <p:spPr>
          <a:xfrm>
            <a:off x="0" y="0"/>
            <a:ext cx="12192000" cy="6863626"/>
          </a:xfrm>
          <a:prstGeom prst="rect">
            <a:avLst/>
          </a:prstGeom>
          <a:solidFill>
            <a:schemeClr val="tx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GB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grpSp>
        <p:nvGrpSpPr>
          <p:cNvPr id="7" name="组 6" descr="装饰元素">
            <a:extLst>
              <a:ext uri="{FF2B5EF4-FFF2-40B4-BE49-F238E27FC236}">
                <a16:creationId xmlns:a16="http://schemas.microsoft.com/office/drawing/2014/main" id="{F5325EDA-7343-463C-83EC-5D799E8B8195}"/>
              </a:ext>
            </a:extLst>
          </p:cNvPr>
          <p:cNvGrpSpPr/>
          <p:nvPr/>
        </p:nvGrpSpPr>
        <p:grpSpPr>
          <a:xfrm>
            <a:off x="9621170" y="0"/>
            <a:ext cx="2570831" cy="6858001"/>
            <a:chOff x="9621170" y="0"/>
            <a:chExt cx="2570831" cy="6858001"/>
          </a:xfrm>
        </p:grpSpPr>
        <p:sp>
          <p:nvSpPr>
            <p:cNvPr id="32" name="任意多边形：形状 31">
              <a:extLst>
                <a:ext uri="{FF2B5EF4-FFF2-40B4-BE49-F238E27FC236}">
                  <a16:creationId xmlns:a16="http://schemas.microsoft.com/office/drawing/2014/main" id="{25DFF88D-A516-4508-BC03-10D68E4034CF}"/>
                </a:ext>
              </a:extLst>
            </p:cNvPr>
            <p:cNvSpPr/>
            <p:nvPr/>
          </p:nvSpPr>
          <p:spPr>
            <a:xfrm>
              <a:off x="9621170" y="0"/>
              <a:ext cx="2570831" cy="6858000"/>
            </a:xfrm>
            <a:custGeom>
              <a:avLst/>
              <a:gdLst>
                <a:gd name="connsiteX0" fmla="*/ 1649197 w 2570831"/>
                <a:gd name="connsiteY0" fmla="*/ 0 h 6858000"/>
                <a:gd name="connsiteX1" fmla="*/ 2570831 w 2570831"/>
                <a:gd name="connsiteY1" fmla="*/ 0 h 6858000"/>
                <a:gd name="connsiteX2" fmla="*/ 2570831 w 2570831"/>
                <a:gd name="connsiteY2" fmla="*/ 6858000 h 6858000"/>
                <a:gd name="connsiteX3" fmla="*/ 0 w 2570831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70831" h="6858000">
                  <a:moveTo>
                    <a:pt x="1649197" y="0"/>
                  </a:moveTo>
                  <a:lnTo>
                    <a:pt x="2570831" y="0"/>
                  </a:lnTo>
                  <a:lnTo>
                    <a:pt x="2570831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alpha val="2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zh-CN" altLang="en-GB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0" name="任意多边形：形状 29">
              <a:extLst>
                <a:ext uri="{FF2B5EF4-FFF2-40B4-BE49-F238E27FC236}">
                  <a16:creationId xmlns:a16="http://schemas.microsoft.com/office/drawing/2014/main" id="{F990A05A-2B0C-4EA2-8A33-D5A7D8C1BC4F}"/>
                </a:ext>
              </a:extLst>
            </p:cNvPr>
            <p:cNvSpPr/>
            <p:nvPr/>
          </p:nvSpPr>
          <p:spPr>
            <a:xfrm>
              <a:off x="9754598" y="0"/>
              <a:ext cx="2437402" cy="6858000"/>
            </a:xfrm>
            <a:custGeom>
              <a:avLst/>
              <a:gdLst>
                <a:gd name="connsiteX0" fmla="*/ 1649197 w 2437402"/>
                <a:gd name="connsiteY0" fmla="*/ 0 h 6858000"/>
                <a:gd name="connsiteX1" fmla="*/ 2437402 w 2437402"/>
                <a:gd name="connsiteY1" fmla="*/ 0 h 6858000"/>
                <a:gd name="connsiteX2" fmla="*/ 2437402 w 2437402"/>
                <a:gd name="connsiteY2" fmla="*/ 6858000 h 6858000"/>
                <a:gd name="connsiteX3" fmla="*/ 0 w 2437402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37402" h="6858000">
                  <a:moveTo>
                    <a:pt x="1649197" y="0"/>
                  </a:moveTo>
                  <a:lnTo>
                    <a:pt x="2437402" y="0"/>
                  </a:lnTo>
                  <a:lnTo>
                    <a:pt x="2437402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alpha val="3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zh-CN" altLang="en-GB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8" name="任意多边形：形状 27">
              <a:extLst>
                <a:ext uri="{FF2B5EF4-FFF2-40B4-BE49-F238E27FC236}">
                  <a16:creationId xmlns:a16="http://schemas.microsoft.com/office/drawing/2014/main" id="{79BF84DA-56CC-4319-9B18-B6303F93EF5A}"/>
                </a:ext>
              </a:extLst>
            </p:cNvPr>
            <p:cNvSpPr/>
            <p:nvPr/>
          </p:nvSpPr>
          <p:spPr>
            <a:xfrm>
              <a:off x="10011320" y="0"/>
              <a:ext cx="2180680" cy="6858000"/>
            </a:xfrm>
            <a:custGeom>
              <a:avLst/>
              <a:gdLst>
                <a:gd name="connsiteX0" fmla="*/ 1649197 w 2180680"/>
                <a:gd name="connsiteY0" fmla="*/ 0 h 6858000"/>
                <a:gd name="connsiteX1" fmla="*/ 2180680 w 2180680"/>
                <a:gd name="connsiteY1" fmla="*/ 0 h 6858000"/>
                <a:gd name="connsiteX2" fmla="*/ 2180680 w 2180680"/>
                <a:gd name="connsiteY2" fmla="*/ 6858000 h 6858000"/>
                <a:gd name="connsiteX3" fmla="*/ 0 w 2180680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80680" h="6858000">
                  <a:moveTo>
                    <a:pt x="1649197" y="0"/>
                  </a:moveTo>
                  <a:lnTo>
                    <a:pt x="2180680" y="0"/>
                  </a:lnTo>
                  <a:lnTo>
                    <a:pt x="2180680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alpha val="6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zh-CN" altLang="en-GB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6" name="任意多边形：形状 25">
              <a:extLst>
                <a:ext uri="{FF2B5EF4-FFF2-40B4-BE49-F238E27FC236}">
                  <a16:creationId xmlns:a16="http://schemas.microsoft.com/office/drawing/2014/main" id="{3FE4855B-D7C3-4EA7-8050-5BDDB9E3A78A}"/>
                </a:ext>
              </a:extLst>
            </p:cNvPr>
            <p:cNvSpPr/>
            <p:nvPr/>
          </p:nvSpPr>
          <p:spPr>
            <a:xfrm>
              <a:off x="10544156" y="5626"/>
              <a:ext cx="1647844" cy="6852374"/>
            </a:xfrm>
            <a:custGeom>
              <a:avLst/>
              <a:gdLst>
                <a:gd name="connsiteX0" fmla="*/ 1647844 w 1647844"/>
                <a:gd name="connsiteY0" fmla="*/ 0 h 6852374"/>
                <a:gd name="connsiteX1" fmla="*/ 1647844 w 1647844"/>
                <a:gd name="connsiteY1" fmla="*/ 6852374 h 6852374"/>
                <a:gd name="connsiteX2" fmla="*/ 0 w 1647844"/>
                <a:gd name="connsiteY2" fmla="*/ 6852374 h 6852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47844" h="6852374">
                  <a:moveTo>
                    <a:pt x="1647844" y="0"/>
                  </a:moveTo>
                  <a:lnTo>
                    <a:pt x="1647844" y="6852374"/>
                  </a:lnTo>
                  <a:lnTo>
                    <a:pt x="0" y="6852374"/>
                  </a:lnTo>
                  <a:close/>
                </a:path>
              </a:pathLst>
            </a:custGeom>
            <a:solidFill>
              <a:schemeClr val="bg1">
                <a:alpha val="8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zh-CN" altLang="en-GB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4" name="任意多边形：形状 23">
              <a:extLst>
                <a:ext uri="{FF2B5EF4-FFF2-40B4-BE49-F238E27FC236}">
                  <a16:creationId xmlns:a16="http://schemas.microsoft.com/office/drawing/2014/main" id="{EC066EC5-6C2C-4006-B87D-E6C5CFDEF302}"/>
                </a:ext>
              </a:extLst>
            </p:cNvPr>
            <p:cNvSpPr/>
            <p:nvPr/>
          </p:nvSpPr>
          <p:spPr>
            <a:xfrm>
              <a:off x="10803086" y="1082358"/>
              <a:ext cx="1388914" cy="5775643"/>
            </a:xfrm>
            <a:custGeom>
              <a:avLst/>
              <a:gdLst>
                <a:gd name="connsiteX0" fmla="*/ 1388914 w 1388914"/>
                <a:gd name="connsiteY0" fmla="*/ 0 h 5775643"/>
                <a:gd name="connsiteX1" fmla="*/ 1388914 w 1388914"/>
                <a:gd name="connsiteY1" fmla="*/ 5775643 h 5775643"/>
                <a:gd name="connsiteX2" fmla="*/ 0 w 1388914"/>
                <a:gd name="connsiteY2" fmla="*/ 5775643 h 577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88914" h="5775643">
                  <a:moveTo>
                    <a:pt x="1388914" y="0"/>
                  </a:moveTo>
                  <a:lnTo>
                    <a:pt x="1388914" y="5775643"/>
                  </a:lnTo>
                  <a:lnTo>
                    <a:pt x="0" y="577564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zh-CN" altLang="en-GB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grpSp>
        <p:nvGrpSpPr>
          <p:cNvPr id="5" name="组 4" descr="装饰元素">
            <a:extLst>
              <a:ext uri="{FF2B5EF4-FFF2-40B4-BE49-F238E27FC236}">
                <a16:creationId xmlns:a16="http://schemas.microsoft.com/office/drawing/2014/main" id="{1A141F7B-AE96-45F9-BC57-F7C86174910A}"/>
              </a:ext>
            </a:extLst>
          </p:cNvPr>
          <p:cNvGrpSpPr/>
          <p:nvPr/>
        </p:nvGrpSpPr>
        <p:grpSpPr>
          <a:xfrm>
            <a:off x="0" y="6086479"/>
            <a:ext cx="12192000" cy="600974"/>
            <a:chOff x="0" y="6086479"/>
            <a:chExt cx="12192000" cy="600974"/>
          </a:xfrm>
        </p:grpSpPr>
        <p:sp>
          <p:nvSpPr>
            <p:cNvPr id="14" name="长方形 13">
              <a:extLst>
                <a:ext uri="{FF2B5EF4-FFF2-40B4-BE49-F238E27FC236}">
                  <a16:creationId xmlns:a16="http://schemas.microsoft.com/office/drawing/2014/main" id="{C862BC4D-BD7A-417E-A34A-59CE4D4A6AC8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GB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5" name="椭圆形 14">
              <a:extLst>
                <a:ext uri="{FF2B5EF4-FFF2-40B4-BE49-F238E27FC236}">
                  <a16:creationId xmlns:a16="http://schemas.microsoft.com/office/drawing/2014/main" id="{652937FB-CDE3-46B3-8481-AB5DB8C4BABA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GB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19" name="灯片编号占位符 5">
            <a:extLst>
              <a:ext uri="{FF2B5EF4-FFF2-40B4-BE49-F238E27FC236}">
                <a16:creationId xmlns:a16="http://schemas.microsoft.com/office/drawing/2014/main" id="{DB02A950-05E3-4691-9BC9-47B314EEA715}"/>
              </a:ext>
            </a:extLst>
          </p:cNvPr>
          <p:cNvSpPr txBox="1">
            <a:spLocks/>
          </p:cNvSpPr>
          <p:nvPr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fld id="{247A4EEE-49CE-4F6C-BF32-B7FCC5EBBF45}" type="slidenum">
              <a:rPr lang="en-GB" altLang="zh-CN" sz="1200" smtClean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pPr algn="ctr" rtl="0"/>
              <a:t>14</a:t>
            </a:fld>
            <a:endParaRPr lang="zh-CN" altLang="en-GB" sz="120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DFF36EE7-AE57-42F4-ACA9-A328C1F4E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CN">
                <a:latin typeface="Microsoft YaHei UI" panose="020B0503020204020204" pitchFamily="34" charset="-122"/>
              </a:rPr>
              <a:t>LOREM IPSUM DOLOR SIT AMET, CONSECTETUER ADIPISCING ELIT. </a:t>
            </a:r>
            <a:endParaRPr lang="zh-CN" altLang="en-GB">
              <a:latin typeface="Microsoft YaHei UI" panose="020B0503020204020204" pitchFamily="34" charset="-122"/>
            </a:endParaRPr>
          </a:p>
        </p:txBody>
      </p:sp>
      <p:pic>
        <p:nvPicPr>
          <p:cNvPr id="83" name="内容占位符 82" descr="铃铛">
            <a:extLst>
              <a:ext uri="{FF2B5EF4-FFF2-40B4-BE49-F238E27FC236}">
                <a16:creationId xmlns:a16="http://schemas.microsoft.com/office/drawing/2014/main" id="{604095CF-E62F-46A4-A86C-5F465AE6E235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/>
      </p:pic>
      <p:pic>
        <p:nvPicPr>
          <p:cNvPr id="95" name="内容占位符 94" descr="显微镜">
            <a:extLst>
              <a:ext uri="{FF2B5EF4-FFF2-40B4-BE49-F238E27FC236}">
                <a16:creationId xmlns:a16="http://schemas.microsoft.com/office/drawing/2014/main" id="{96991F60-484C-4906-ADB8-676435D3D6E3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803775" y="1981993"/>
            <a:ext cx="547688" cy="547688"/>
          </a:xfrm>
        </p:spPr>
      </p:pic>
      <p:pic>
        <p:nvPicPr>
          <p:cNvPr id="97" name="内容占位符 96" descr="铅笔">
            <a:extLst>
              <a:ext uri="{FF2B5EF4-FFF2-40B4-BE49-F238E27FC236}">
                <a16:creationId xmlns:a16="http://schemas.microsoft.com/office/drawing/2014/main" id="{40D9C27B-A51D-4036-B3F9-56081BD60AB9}"/>
              </a:ext>
            </a:extLst>
          </p:cNvPr>
          <p:cNvPicPr>
            <a:picLocks noGrp="1" noChangeAspect="1"/>
          </p:cNvPicPr>
          <p:nvPr>
            <p:ph sz="quarter" idx="16"/>
          </p:nvPr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/>
      </p:pic>
      <p:sp>
        <p:nvSpPr>
          <p:cNvPr id="88" name="文本占位符 87">
            <a:extLst>
              <a:ext uri="{FF2B5EF4-FFF2-40B4-BE49-F238E27FC236}">
                <a16:creationId xmlns:a16="http://schemas.microsoft.com/office/drawing/2014/main" id="{D01EBAE5-B81D-4150-B62C-F56241C5556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rtlCol="0"/>
          <a:lstStyle/>
          <a:p>
            <a:pPr rtl="0"/>
            <a:r>
              <a:rPr lang="en-US" altLang="zh-CN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Lorem ipsum dolor sit amet, consectetuer adipiscing elit.Maecenas porttitor congue massa.Fusce posuere, magna sed pulvinar ultricies, purus lectus malesuada libero, sit amet commodo magna eros quis urna.</a:t>
            </a:r>
          </a:p>
          <a:p>
            <a:pPr rtl="0"/>
            <a:r>
              <a:rPr lang="en-US" altLang="zh-CN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Nunc viverra imperdiet enim.Fusce est.Vivamus a tellus.</a:t>
            </a:r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rtl="0"/>
            <a:r>
              <a:rPr lang="en-US" altLang="zh-CN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Pellentesque habitant morbi tristique senectus et netus et malesuada fames ac turpis egestas.Proin pharetra nonummy pede.Mauris et</a:t>
            </a:r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87" name="文本占位符 86">
            <a:extLst>
              <a:ext uri="{FF2B5EF4-FFF2-40B4-BE49-F238E27FC236}">
                <a16:creationId xmlns:a16="http://schemas.microsoft.com/office/drawing/2014/main" id="{1F4C9CA2-B224-40CD-8DB2-CAE478D2361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7700" y="2717803"/>
            <a:ext cx="2377440" cy="3368675"/>
          </a:xfrm>
        </p:spPr>
        <p:txBody>
          <a:bodyPr rtlCol="0"/>
          <a:lstStyle/>
          <a:p>
            <a:pPr rtl="0"/>
            <a:r>
              <a:rPr lang="en-US" altLang="zh-CN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Lorem ipsum dolor sit amet, consectetuer adipiscing elit.Maecenas porttitor congue massa.Fusce posuere, magna sed pulvinar ultricies, purus lectus malesuada libero, sit amet commodo magna eros quis urna.</a:t>
            </a:r>
          </a:p>
          <a:p>
            <a:pPr rtl="0"/>
            <a:r>
              <a:rPr lang="en-US" altLang="zh-CN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Nunc viverra imperdiet enim.Fusce est.Vivamus a tellus.</a:t>
            </a:r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rtl="0"/>
            <a:r>
              <a:rPr lang="en-US" altLang="zh-CN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Pellentesque habitant morbi tristique senectus et netus et malesuada fames ac turpis egestas.Proin pharetra nonummy pede.Mauris et</a:t>
            </a:r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90" name="文本占位符 89">
            <a:extLst>
              <a:ext uri="{FF2B5EF4-FFF2-40B4-BE49-F238E27FC236}">
                <a16:creationId xmlns:a16="http://schemas.microsoft.com/office/drawing/2014/main" id="{AC38A326-FA47-4BD6-B27D-DEB6A4485AB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 rtlCol="0"/>
          <a:lstStyle/>
          <a:p>
            <a:pPr rtl="0"/>
            <a:r>
              <a:rPr lang="en-US" altLang="zh-CN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Lorem ipsum dolor sit amet, consectetuer adipiscing elit.Maecenas porttitor congue massa.Fusce posuere, magna sed pulvinar ultricies, purus lectus malesuada libero, sit amet commodo magna eros quis urna.</a:t>
            </a:r>
          </a:p>
          <a:p>
            <a:pPr rtl="0"/>
            <a:r>
              <a:rPr lang="en-US" altLang="zh-CN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Nunc viverra imperdiet enim.Fusce est.Vivamus a tellus.</a:t>
            </a:r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rtl="0"/>
            <a:r>
              <a:rPr lang="en-US" altLang="zh-CN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Pellentesque habitant morbi tristique senectus et netus et malesuada fames ac turpis egestas.Proin pharetra nonummy pede.Mauris et</a:t>
            </a:r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910146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占位符 8" descr="一群在晚霞中将毕业帽扔向天空的学生">
            <a:extLst>
              <a:ext uri="{FF2B5EF4-FFF2-40B4-BE49-F238E27FC236}">
                <a16:creationId xmlns:a16="http://schemas.microsoft.com/office/drawing/2014/main" id="{039BFAD7-131E-407E-8A28-E4CF6B8977F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1" name="长方形 30" descr="装饰元素">
            <a:extLst>
              <a:ext uri="{FF2B5EF4-FFF2-40B4-BE49-F238E27FC236}">
                <a16:creationId xmlns:a16="http://schemas.microsoft.com/office/drawing/2014/main" id="{340A7491-C312-4D36-BA63-6F859CD81D66}"/>
              </a:ext>
            </a:extLst>
          </p:cNvPr>
          <p:cNvSpPr/>
          <p:nvPr/>
        </p:nvSpPr>
        <p:spPr>
          <a:xfrm>
            <a:off x="0" y="11252"/>
            <a:ext cx="12191999" cy="6852374"/>
          </a:xfrm>
          <a:prstGeom prst="rect">
            <a:avLst/>
          </a:prstGeom>
          <a:solidFill>
            <a:schemeClr val="tx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GB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DFF36EE7-AE57-42F4-ACA9-A328C1F4E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CN">
                <a:latin typeface="Microsoft YaHei UI" panose="020B0503020204020204" pitchFamily="34" charset="-122"/>
              </a:rPr>
              <a:t>LOREM IPSUM DOLOR SIT AMET, CONSECTETUER ADIPISCING ELIT. </a:t>
            </a:r>
            <a:endParaRPr lang="zh-CN" altLang="en-GB">
              <a:latin typeface="Microsoft YaHei UI" panose="020B0503020204020204" pitchFamily="34" charset="-122"/>
            </a:endParaRPr>
          </a:p>
        </p:txBody>
      </p:sp>
      <p:grpSp>
        <p:nvGrpSpPr>
          <p:cNvPr id="7" name="组 6" descr="装饰元素">
            <a:extLst>
              <a:ext uri="{FF2B5EF4-FFF2-40B4-BE49-F238E27FC236}">
                <a16:creationId xmlns:a16="http://schemas.microsoft.com/office/drawing/2014/main" id="{F5325EDA-7343-463C-83EC-5D799E8B8195}"/>
              </a:ext>
            </a:extLst>
          </p:cNvPr>
          <p:cNvGrpSpPr/>
          <p:nvPr/>
        </p:nvGrpSpPr>
        <p:grpSpPr>
          <a:xfrm>
            <a:off x="9621170" y="0"/>
            <a:ext cx="2570831" cy="6858001"/>
            <a:chOff x="9621170" y="0"/>
            <a:chExt cx="2570831" cy="6858001"/>
          </a:xfrm>
        </p:grpSpPr>
        <p:sp>
          <p:nvSpPr>
            <p:cNvPr id="32" name="任意多边形：形状 31">
              <a:extLst>
                <a:ext uri="{FF2B5EF4-FFF2-40B4-BE49-F238E27FC236}">
                  <a16:creationId xmlns:a16="http://schemas.microsoft.com/office/drawing/2014/main" id="{25DFF88D-A516-4508-BC03-10D68E4034CF}"/>
                </a:ext>
              </a:extLst>
            </p:cNvPr>
            <p:cNvSpPr/>
            <p:nvPr/>
          </p:nvSpPr>
          <p:spPr>
            <a:xfrm>
              <a:off x="9621170" y="0"/>
              <a:ext cx="2570831" cy="6858000"/>
            </a:xfrm>
            <a:custGeom>
              <a:avLst/>
              <a:gdLst>
                <a:gd name="connsiteX0" fmla="*/ 1649197 w 2570831"/>
                <a:gd name="connsiteY0" fmla="*/ 0 h 6858000"/>
                <a:gd name="connsiteX1" fmla="*/ 2570831 w 2570831"/>
                <a:gd name="connsiteY1" fmla="*/ 0 h 6858000"/>
                <a:gd name="connsiteX2" fmla="*/ 2570831 w 2570831"/>
                <a:gd name="connsiteY2" fmla="*/ 6858000 h 6858000"/>
                <a:gd name="connsiteX3" fmla="*/ 0 w 2570831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70831" h="6858000">
                  <a:moveTo>
                    <a:pt x="1649197" y="0"/>
                  </a:moveTo>
                  <a:lnTo>
                    <a:pt x="2570831" y="0"/>
                  </a:lnTo>
                  <a:lnTo>
                    <a:pt x="2570831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alpha val="2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zh-CN" altLang="en-GB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0" name="任意多边形：形状 29">
              <a:extLst>
                <a:ext uri="{FF2B5EF4-FFF2-40B4-BE49-F238E27FC236}">
                  <a16:creationId xmlns:a16="http://schemas.microsoft.com/office/drawing/2014/main" id="{F990A05A-2B0C-4EA2-8A33-D5A7D8C1BC4F}"/>
                </a:ext>
              </a:extLst>
            </p:cNvPr>
            <p:cNvSpPr/>
            <p:nvPr/>
          </p:nvSpPr>
          <p:spPr>
            <a:xfrm>
              <a:off x="9754598" y="0"/>
              <a:ext cx="2437402" cy="6858000"/>
            </a:xfrm>
            <a:custGeom>
              <a:avLst/>
              <a:gdLst>
                <a:gd name="connsiteX0" fmla="*/ 1649197 w 2437402"/>
                <a:gd name="connsiteY0" fmla="*/ 0 h 6858000"/>
                <a:gd name="connsiteX1" fmla="*/ 2437402 w 2437402"/>
                <a:gd name="connsiteY1" fmla="*/ 0 h 6858000"/>
                <a:gd name="connsiteX2" fmla="*/ 2437402 w 2437402"/>
                <a:gd name="connsiteY2" fmla="*/ 6858000 h 6858000"/>
                <a:gd name="connsiteX3" fmla="*/ 0 w 2437402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37402" h="6858000">
                  <a:moveTo>
                    <a:pt x="1649197" y="0"/>
                  </a:moveTo>
                  <a:lnTo>
                    <a:pt x="2437402" y="0"/>
                  </a:lnTo>
                  <a:lnTo>
                    <a:pt x="2437402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alpha val="3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zh-CN" altLang="en-GB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8" name="任意多边形：形状 27">
              <a:extLst>
                <a:ext uri="{FF2B5EF4-FFF2-40B4-BE49-F238E27FC236}">
                  <a16:creationId xmlns:a16="http://schemas.microsoft.com/office/drawing/2014/main" id="{79BF84DA-56CC-4319-9B18-B6303F93EF5A}"/>
                </a:ext>
              </a:extLst>
            </p:cNvPr>
            <p:cNvSpPr/>
            <p:nvPr/>
          </p:nvSpPr>
          <p:spPr>
            <a:xfrm>
              <a:off x="10011320" y="0"/>
              <a:ext cx="2180680" cy="6858000"/>
            </a:xfrm>
            <a:custGeom>
              <a:avLst/>
              <a:gdLst>
                <a:gd name="connsiteX0" fmla="*/ 1649197 w 2180680"/>
                <a:gd name="connsiteY0" fmla="*/ 0 h 6858000"/>
                <a:gd name="connsiteX1" fmla="*/ 2180680 w 2180680"/>
                <a:gd name="connsiteY1" fmla="*/ 0 h 6858000"/>
                <a:gd name="connsiteX2" fmla="*/ 2180680 w 2180680"/>
                <a:gd name="connsiteY2" fmla="*/ 6858000 h 6858000"/>
                <a:gd name="connsiteX3" fmla="*/ 0 w 2180680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80680" h="6858000">
                  <a:moveTo>
                    <a:pt x="1649197" y="0"/>
                  </a:moveTo>
                  <a:lnTo>
                    <a:pt x="2180680" y="0"/>
                  </a:lnTo>
                  <a:lnTo>
                    <a:pt x="2180680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alpha val="6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zh-CN" altLang="en-GB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6" name="任意多边形：形状 25">
              <a:extLst>
                <a:ext uri="{FF2B5EF4-FFF2-40B4-BE49-F238E27FC236}">
                  <a16:creationId xmlns:a16="http://schemas.microsoft.com/office/drawing/2014/main" id="{3FE4855B-D7C3-4EA7-8050-5BDDB9E3A78A}"/>
                </a:ext>
              </a:extLst>
            </p:cNvPr>
            <p:cNvSpPr/>
            <p:nvPr/>
          </p:nvSpPr>
          <p:spPr>
            <a:xfrm>
              <a:off x="10544156" y="5626"/>
              <a:ext cx="1647844" cy="6852374"/>
            </a:xfrm>
            <a:custGeom>
              <a:avLst/>
              <a:gdLst>
                <a:gd name="connsiteX0" fmla="*/ 1647844 w 1647844"/>
                <a:gd name="connsiteY0" fmla="*/ 0 h 6852374"/>
                <a:gd name="connsiteX1" fmla="*/ 1647844 w 1647844"/>
                <a:gd name="connsiteY1" fmla="*/ 6852374 h 6852374"/>
                <a:gd name="connsiteX2" fmla="*/ 0 w 1647844"/>
                <a:gd name="connsiteY2" fmla="*/ 6852374 h 6852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47844" h="6852374">
                  <a:moveTo>
                    <a:pt x="1647844" y="0"/>
                  </a:moveTo>
                  <a:lnTo>
                    <a:pt x="1647844" y="6852374"/>
                  </a:lnTo>
                  <a:lnTo>
                    <a:pt x="0" y="6852374"/>
                  </a:lnTo>
                  <a:close/>
                </a:path>
              </a:pathLst>
            </a:custGeom>
            <a:solidFill>
              <a:schemeClr val="bg1">
                <a:alpha val="8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zh-CN" altLang="en-GB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4" name="任意多边形：形状 23">
              <a:extLst>
                <a:ext uri="{FF2B5EF4-FFF2-40B4-BE49-F238E27FC236}">
                  <a16:creationId xmlns:a16="http://schemas.microsoft.com/office/drawing/2014/main" id="{EC066EC5-6C2C-4006-B87D-E6C5CFDEF302}"/>
                </a:ext>
              </a:extLst>
            </p:cNvPr>
            <p:cNvSpPr/>
            <p:nvPr/>
          </p:nvSpPr>
          <p:spPr>
            <a:xfrm>
              <a:off x="10803086" y="1082358"/>
              <a:ext cx="1388914" cy="5775643"/>
            </a:xfrm>
            <a:custGeom>
              <a:avLst/>
              <a:gdLst>
                <a:gd name="connsiteX0" fmla="*/ 1388914 w 1388914"/>
                <a:gd name="connsiteY0" fmla="*/ 0 h 5775643"/>
                <a:gd name="connsiteX1" fmla="*/ 1388914 w 1388914"/>
                <a:gd name="connsiteY1" fmla="*/ 5775643 h 5775643"/>
                <a:gd name="connsiteX2" fmla="*/ 0 w 1388914"/>
                <a:gd name="connsiteY2" fmla="*/ 5775643 h 577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88914" h="5775643">
                  <a:moveTo>
                    <a:pt x="1388914" y="0"/>
                  </a:moveTo>
                  <a:lnTo>
                    <a:pt x="1388914" y="5775643"/>
                  </a:lnTo>
                  <a:lnTo>
                    <a:pt x="0" y="577564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zh-CN" altLang="en-GB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grpSp>
        <p:nvGrpSpPr>
          <p:cNvPr id="5" name="组 4" descr="装饰元素">
            <a:extLst>
              <a:ext uri="{FF2B5EF4-FFF2-40B4-BE49-F238E27FC236}">
                <a16:creationId xmlns:a16="http://schemas.microsoft.com/office/drawing/2014/main" id="{1A141F7B-AE96-45F9-BC57-F7C86174910A}"/>
              </a:ext>
            </a:extLst>
          </p:cNvPr>
          <p:cNvGrpSpPr/>
          <p:nvPr/>
        </p:nvGrpSpPr>
        <p:grpSpPr>
          <a:xfrm>
            <a:off x="0" y="6086479"/>
            <a:ext cx="12192000" cy="600974"/>
            <a:chOff x="0" y="6086479"/>
            <a:chExt cx="12192000" cy="600974"/>
          </a:xfrm>
        </p:grpSpPr>
        <p:sp>
          <p:nvSpPr>
            <p:cNvPr id="14" name="长方形 13">
              <a:extLst>
                <a:ext uri="{FF2B5EF4-FFF2-40B4-BE49-F238E27FC236}">
                  <a16:creationId xmlns:a16="http://schemas.microsoft.com/office/drawing/2014/main" id="{C862BC4D-BD7A-417E-A34A-59CE4D4A6AC8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GB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5" name="椭圆形 14">
              <a:extLst>
                <a:ext uri="{FF2B5EF4-FFF2-40B4-BE49-F238E27FC236}">
                  <a16:creationId xmlns:a16="http://schemas.microsoft.com/office/drawing/2014/main" id="{652937FB-CDE3-46B3-8481-AB5DB8C4BABA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GB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18" name="灯片编号占位符 5">
            <a:extLst>
              <a:ext uri="{FF2B5EF4-FFF2-40B4-BE49-F238E27FC236}">
                <a16:creationId xmlns:a16="http://schemas.microsoft.com/office/drawing/2014/main" id="{118AA3A9-97EA-409C-AD65-3CD3B0A58871}"/>
              </a:ext>
            </a:extLst>
          </p:cNvPr>
          <p:cNvSpPr txBox="1">
            <a:spLocks/>
          </p:cNvSpPr>
          <p:nvPr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fld id="{247A4EEE-49CE-4F6C-BF32-B7FCC5EBBF45}" type="slidenum">
              <a:rPr lang="en-GB" altLang="zh-CN" sz="1200" smtClean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pPr algn="ctr" rtl="0"/>
              <a:t>15</a:t>
            </a:fld>
            <a:endParaRPr lang="zh-CN" altLang="en-GB" sz="120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87" name="文本占位符 86">
            <a:extLst>
              <a:ext uri="{FF2B5EF4-FFF2-40B4-BE49-F238E27FC236}">
                <a16:creationId xmlns:a16="http://schemas.microsoft.com/office/drawing/2014/main" id="{1F4C9CA2-B224-40CD-8DB2-CAE478D2361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rtlCol="0"/>
          <a:lstStyle/>
          <a:p>
            <a:pPr rtl="0"/>
            <a:r>
              <a:rPr lang="en-US" altLang="zh-CN" sz="12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Lorem ipsum dolor sit amet, consectetuer adipiscing elit.Maecenas porttitor congue massa.Fusce posuere, magna sed pulvinar ultricies, purus lectus malesuada libero, sit amet commodo magna eros quis urna.</a:t>
            </a:r>
          </a:p>
          <a:p>
            <a:pPr rtl="0"/>
            <a:r>
              <a:rPr lang="en-US" altLang="zh-CN" sz="12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Nunc viverra imperdiet enim.Fusce est.Vivamus a tellus.</a:t>
            </a:r>
            <a:endParaRPr lang="zh-CN" altLang="en-US" sz="120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rtl="0"/>
            <a:r>
              <a:rPr lang="en-US" altLang="zh-CN" sz="12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Pellentesque habitant morbi tristique senectus et netus et malesuada fames ac turpis egestas.Proin pharetra nonummy pede.Mauris et orci.</a:t>
            </a:r>
            <a:endParaRPr lang="zh-CN" altLang="en-US" sz="120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80" name="内容占位符 79" descr="打开的书">
            <a:extLst>
              <a:ext uri="{FF2B5EF4-FFF2-40B4-BE49-F238E27FC236}">
                <a16:creationId xmlns:a16="http://schemas.microsoft.com/office/drawing/2014/main" id="{1198805C-69FE-4129-96D0-B3F35CB64166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8493" y="2305050"/>
            <a:ext cx="547688" cy="547688"/>
          </a:xfrm>
        </p:spPr>
      </p:pic>
      <p:sp>
        <p:nvSpPr>
          <p:cNvPr id="88" name="文本占位符 87">
            <a:extLst>
              <a:ext uri="{FF2B5EF4-FFF2-40B4-BE49-F238E27FC236}">
                <a16:creationId xmlns:a16="http://schemas.microsoft.com/office/drawing/2014/main" id="{D01EBAE5-B81D-4150-B62C-F56241C5556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rtlCol="0"/>
          <a:lstStyle/>
          <a:p>
            <a:pPr rtl="0"/>
            <a:r>
              <a:rPr lang="en-US" altLang="zh-CN" sz="12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Lorem ipsum dolor sit amet, consectetuer adipiscing elit.Maecenas porttitor congue massa.Fusce posuere, magna sed pulvinar ultricies, purus lectus malesuada libero, sit amet commodo magna eros quis urna.</a:t>
            </a:r>
          </a:p>
          <a:p>
            <a:pPr rtl="0"/>
            <a:r>
              <a:rPr lang="en-US" altLang="zh-CN" sz="12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Nunc viverra imperdiet enim.Fusce est.Vivamus a tellus.</a:t>
            </a:r>
            <a:endParaRPr lang="zh-CN" altLang="en-US" sz="120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rtl="0"/>
            <a:r>
              <a:rPr lang="en-US" altLang="zh-CN" sz="12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Pellentesque habitant morbi tristique senectus et netus et malesuada fames ac turpis egestas.Proin pharetra nonummy pede.Mauris et orci.</a:t>
            </a:r>
            <a:endParaRPr lang="zh-CN" altLang="en-US" sz="120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rtl="0"/>
            <a:endParaRPr lang="zh-CN" altLang="en-GB" sz="120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95" name="内容占位符 94" descr="显微镜">
            <a:extLst>
              <a:ext uri="{FF2B5EF4-FFF2-40B4-BE49-F238E27FC236}">
                <a16:creationId xmlns:a16="http://schemas.microsoft.com/office/drawing/2014/main" id="{96991F60-484C-4906-ADB8-676435D3D6E3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8493" y="4505325"/>
            <a:ext cx="547688" cy="547688"/>
          </a:xfrm>
        </p:spPr>
      </p:pic>
      <p:cxnSp>
        <p:nvCxnSpPr>
          <p:cNvPr id="65" name="直接连接符​​(S) 64" descr="装饰元素">
            <a:extLst>
              <a:ext uri="{FF2B5EF4-FFF2-40B4-BE49-F238E27FC236}">
                <a16:creationId xmlns:a16="http://schemas.microsoft.com/office/drawing/2014/main" id="{A4132B5C-BDF2-4C9A-B21E-BDD2CD03A542}"/>
              </a:ext>
            </a:extLst>
          </p:cNvPr>
          <p:cNvCxnSpPr/>
          <p:nvPr/>
        </p:nvCxnSpPr>
        <p:spPr>
          <a:xfrm>
            <a:off x="2080210" y="3553688"/>
            <a:ext cx="7498080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12196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占位符 8" descr="两个在桥上向下俯瞰的男孩。">
            <a:extLst>
              <a:ext uri="{FF2B5EF4-FFF2-40B4-BE49-F238E27FC236}">
                <a16:creationId xmlns:a16="http://schemas.microsoft.com/office/drawing/2014/main" id="{B4DB50D3-94C9-4471-8076-F037B6C11D8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" y="0"/>
            <a:ext cx="12192000" cy="6858000"/>
          </a:xfrm>
        </p:spPr>
      </p:pic>
      <p:sp>
        <p:nvSpPr>
          <p:cNvPr id="31" name="文本占位符 30">
            <a:extLst>
              <a:ext uri="{FF2B5EF4-FFF2-40B4-BE49-F238E27FC236}">
                <a16:creationId xmlns:a16="http://schemas.microsoft.com/office/drawing/2014/main" id="{A7DE1A1C-1BA0-439B-99B1-C80C5806DEF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rtlCol="0"/>
          <a:lstStyle/>
          <a:p>
            <a:pPr rtl="0"/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Lorem ipsum dolor sit </a:t>
            </a:r>
            <a:r>
              <a:rPr lang="en-US" altLang="zh-CN" sz="12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amet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</a:t>
            </a:r>
            <a:r>
              <a:rPr lang="en-US" altLang="zh-CN" sz="12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consectetuer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2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adipiscing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2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elit.Maecenas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2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porttitor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2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congue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2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massa.Fusce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2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posuere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magna sed pulvinar </a:t>
            </a:r>
            <a:r>
              <a:rPr lang="en-US" altLang="zh-CN" sz="12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ultricies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</a:t>
            </a:r>
            <a:r>
              <a:rPr lang="en-US" altLang="zh-CN" sz="12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purus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2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lectus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2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malesuada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libero, sit </a:t>
            </a:r>
            <a:r>
              <a:rPr lang="en-US" altLang="zh-CN" sz="12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amet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2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commodo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magna </a:t>
            </a:r>
            <a:r>
              <a:rPr lang="en-US" altLang="zh-CN" sz="12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eros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2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quis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2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urna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</a:t>
            </a:r>
            <a:endParaRPr lang="zh-CN" altLang="en-US" sz="12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rtl="0"/>
            <a:endParaRPr lang="zh-CN" altLang="en-US" sz="12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rtl="0"/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Nunc </a:t>
            </a:r>
            <a:r>
              <a:rPr lang="en-US" altLang="zh-CN" sz="12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viverra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2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imperdiet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2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enim.Fusce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2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est.Vivamus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a </a:t>
            </a:r>
            <a:r>
              <a:rPr lang="en-US" altLang="zh-CN" sz="12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tellus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</a:t>
            </a:r>
            <a:endParaRPr lang="zh-CN" altLang="en-US" sz="12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rtl="0"/>
            <a:endParaRPr lang="zh-CN" altLang="en-US" sz="12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rtl="0"/>
            <a:r>
              <a:rPr lang="en-US" altLang="zh-CN" sz="12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Pellentesque</a:t>
            </a:r>
            <a:r>
              <a:rPr lang="zh-CN" altLang="en-US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habitant </a:t>
            </a:r>
            <a:r>
              <a:rPr lang="en-US" altLang="zh-CN" sz="12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morbi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2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tristique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2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senectus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et </a:t>
            </a:r>
            <a:r>
              <a:rPr lang="en-US" altLang="zh-CN" sz="12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netus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et </a:t>
            </a:r>
            <a:r>
              <a:rPr lang="en-US" altLang="zh-CN" sz="12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malesuada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fames ac </a:t>
            </a:r>
            <a:r>
              <a:rPr lang="en-US" altLang="zh-CN" sz="12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turpis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2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egestas.Proin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pharetra </a:t>
            </a:r>
            <a:r>
              <a:rPr lang="en-US" altLang="zh-CN" sz="12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nonummy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2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pede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 </a:t>
            </a:r>
            <a:endParaRPr lang="zh-CN" altLang="en-US" sz="12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rtl="0"/>
            <a:endParaRPr lang="zh-CN" altLang="en-US" sz="12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DFF36EE7-AE57-42F4-ACA9-A328C1F4E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CN">
                <a:latin typeface="Microsoft YaHei UI" panose="020B0503020204020204" pitchFamily="34" charset="-122"/>
              </a:rPr>
              <a:t>LOREM IPSUM DOLOR SIT AMET, CONSECTETUER ADIPISCING ELIT. </a:t>
            </a:r>
            <a:endParaRPr lang="zh-CN" altLang="en-US">
              <a:latin typeface="Microsoft YaHei UI" panose="020B0503020204020204" pitchFamily="34" charset="-122"/>
            </a:endParaRPr>
          </a:p>
        </p:txBody>
      </p:sp>
      <p:pic>
        <p:nvPicPr>
          <p:cNvPr id="40" name="内容占位符 79" descr="打开的书">
            <a:extLst>
              <a:ext uri="{FF2B5EF4-FFF2-40B4-BE49-F238E27FC236}">
                <a16:creationId xmlns:a16="http://schemas.microsoft.com/office/drawing/2014/main" id="{C997398D-3BA0-47F4-93CE-55576CE45E21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/>
      </p:pic>
      <p:grpSp>
        <p:nvGrpSpPr>
          <p:cNvPr id="7" name="组 6" descr="装饰元素">
            <a:extLst>
              <a:ext uri="{FF2B5EF4-FFF2-40B4-BE49-F238E27FC236}">
                <a16:creationId xmlns:a16="http://schemas.microsoft.com/office/drawing/2014/main" id="{F5325EDA-7343-463C-83EC-5D799E8B8195}"/>
              </a:ext>
            </a:extLst>
          </p:cNvPr>
          <p:cNvGrpSpPr/>
          <p:nvPr/>
        </p:nvGrpSpPr>
        <p:grpSpPr>
          <a:xfrm>
            <a:off x="9621170" y="0"/>
            <a:ext cx="2570831" cy="6858001"/>
            <a:chOff x="9621170" y="0"/>
            <a:chExt cx="2570831" cy="6858001"/>
          </a:xfrm>
        </p:grpSpPr>
        <p:sp>
          <p:nvSpPr>
            <p:cNvPr id="32" name="任意多边形：形状 31">
              <a:extLst>
                <a:ext uri="{FF2B5EF4-FFF2-40B4-BE49-F238E27FC236}">
                  <a16:creationId xmlns:a16="http://schemas.microsoft.com/office/drawing/2014/main" id="{25DFF88D-A516-4508-BC03-10D68E4034CF}"/>
                </a:ext>
              </a:extLst>
            </p:cNvPr>
            <p:cNvSpPr/>
            <p:nvPr/>
          </p:nvSpPr>
          <p:spPr>
            <a:xfrm>
              <a:off x="9621170" y="0"/>
              <a:ext cx="2570831" cy="6858000"/>
            </a:xfrm>
            <a:custGeom>
              <a:avLst/>
              <a:gdLst>
                <a:gd name="connsiteX0" fmla="*/ 1649197 w 2570831"/>
                <a:gd name="connsiteY0" fmla="*/ 0 h 6858000"/>
                <a:gd name="connsiteX1" fmla="*/ 2570831 w 2570831"/>
                <a:gd name="connsiteY1" fmla="*/ 0 h 6858000"/>
                <a:gd name="connsiteX2" fmla="*/ 2570831 w 2570831"/>
                <a:gd name="connsiteY2" fmla="*/ 6858000 h 6858000"/>
                <a:gd name="connsiteX3" fmla="*/ 0 w 2570831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70831" h="6858000">
                  <a:moveTo>
                    <a:pt x="1649197" y="0"/>
                  </a:moveTo>
                  <a:lnTo>
                    <a:pt x="2570831" y="0"/>
                  </a:lnTo>
                  <a:lnTo>
                    <a:pt x="2570831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alpha val="2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0" name="任意多边形：形状 29">
              <a:extLst>
                <a:ext uri="{FF2B5EF4-FFF2-40B4-BE49-F238E27FC236}">
                  <a16:creationId xmlns:a16="http://schemas.microsoft.com/office/drawing/2014/main" id="{F990A05A-2B0C-4EA2-8A33-D5A7D8C1BC4F}"/>
                </a:ext>
              </a:extLst>
            </p:cNvPr>
            <p:cNvSpPr/>
            <p:nvPr/>
          </p:nvSpPr>
          <p:spPr>
            <a:xfrm>
              <a:off x="9754598" y="0"/>
              <a:ext cx="2437402" cy="6858000"/>
            </a:xfrm>
            <a:custGeom>
              <a:avLst/>
              <a:gdLst>
                <a:gd name="connsiteX0" fmla="*/ 1649197 w 2437402"/>
                <a:gd name="connsiteY0" fmla="*/ 0 h 6858000"/>
                <a:gd name="connsiteX1" fmla="*/ 2437402 w 2437402"/>
                <a:gd name="connsiteY1" fmla="*/ 0 h 6858000"/>
                <a:gd name="connsiteX2" fmla="*/ 2437402 w 2437402"/>
                <a:gd name="connsiteY2" fmla="*/ 6858000 h 6858000"/>
                <a:gd name="connsiteX3" fmla="*/ 0 w 2437402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37402" h="6858000">
                  <a:moveTo>
                    <a:pt x="1649197" y="0"/>
                  </a:moveTo>
                  <a:lnTo>
                    <a:pt x="2437402" y="0"/>
                  </a:lnTo>
                  <a:lnTo>
                    <a:pt x="2437402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alpha val="3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8" name="任意多边形：形状 27">
              <a:extLst>
                <a:ext uri="{FF2B5EF4-FFF2-40B4-BE49-F238E27FC236}">
                  <a16:creationId xmlns:a16="http://schemas.microsoft.com/office/drawing/2014/main" id="{79BF84DA-56CC-4319-9B18-B6303F93EF5A}"/>
                </a:ext>
              </a:extLst>
            </p:cNvPr>
            <p:cNvSpPr/>
            <p:nvPr/>
          </p:nvSpPr>
          <p:spPr>
            <a:xfrm>
              <a:off x="10011320" y="0"/>
              <a:ext cx="2180680" cy="6858000"/>
            </a:xfrm>
            <a:custGeom>
              <a:avLst/>
              <a:gdLst>
                <a:gd name="connsiteX0" fmla="*/ 1649197 w 2180680"/>
                <a:gd name="connsiteY0" fmla="*/ 0 h 6858000"/>
                <a:gd name="connsiteX1" fmla="*/ 2180680 w 2180680"/>
                <a:gd name="connsiteY1" fmla="*/ 0 h 6858000"/>
                <a:gd name="connsiteX2" fmla="*/ 2180680 w 2180680"/>
                <a:gd name="connsiteY2" fmla="*/ 6858000 h 6858000"/>
                <a:gd name="connsiteX3" fmla="*/ 0 w 2180680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80680" h="6858000">
                  <a:moveTo>
                    <a:pt x="1649197" y="0"/>
                  </a:moveTo>
                  <a:lnTo>
                    <a:pt x="2180680" y="0"/>
                  </a:lnTo>
                  <a:lnTo>
                    <a:pt x="2180680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alpha val="6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6" name="任意多边形：形状 25">
              <a:extLst>
                <a:ext uri="{FF2B5EF4-FFF2-40B4-BE49-F238E27FC236}">
                  <a16:creationId xmlns:a16="http://schemas.microsoft.com/office/drawing/2014/main" id="{3FE4855B-D7C3-4EA7-8050-5BDDB9E3A78A}"/>
                </a:ext>
              </a:extLst>
            </p:cNvPr>
            <p:cNvSpPr/>
            <p:nvPr/>
          </p:nvSpPr>
          <p:spPr>
            <a:xfrm>
              <a:off x="10544156" y="5626"/>
              <a:ext cx="1647844" cy="6852374"/>
            </a:xfrm>
            <a:custGeom>
              <a:avLst/>
              <a:gdLst>
                <a:gd name="connsiteX0" fmla="*/ 1647844 w 1647844"/>
                <a:gd name="connsiteY0" fmla="*/ 0 h 6852374"/>
                <a:gd name="connsiteX1" fmla="*/ 1647844 w 1647844"/>
                <a:gd name="connsiteY1" fmla="*/ 6852374 h 6852374"/>
                <a:gd name="connsiteX2" fmla="*/ 0 w 1647844"/>
                <a:gd name="connsiteY2" fmla="*/ 6852374 h 6852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47844" h="6852374">
                  <a:moveTo>
                    <a:pt x="1647844" y="0"/>
                  </a:moveTo>
                  <a:lnTo>
                    <a:pt x="1647844" y="6852374"/>
                  </a:lnTo>
                  <a:lnTo>
                    <a:pt x="0" y="6852374"/>
                  </a:lnTo>
                  <a:close/>
                </a:path>
              </a:pathLst>
            </a:custGeom>
            <a:solidFill>
              <a:schemeClr val="bg1">
                <a:alpha val="8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4" name="任意多边形：形状 23">
              <a:extLst>
                <a:ext uri="{FF2B5EF4-FFF2-40B4-BE49-F238E27FC236}">
                  <a16:creationId xmlns:a16="http://schemas.microsoft.com/office/drawing/2014/main" id="{EC066EC5-6C2C-4006-B87D-E6C5CFDEF302}"/>
                </a:ext>
              </a:extLst>
            </p:cNvPr>
            <p:cNvSpPr/>
            <p:nvPr/>
          </p:nvSpPr>
          <p:spPr>
            <a:xfrm>
              <a:off x="10803086" y="1082358"/>
              <a:ext cx="1388914" cy="5775643"/>
            </a:xfrm>
            <a:custGeom>
              <a:avLst/>
              <a:gdLst>
                <a:gd name="connsiteX0" fmla="*/ 1388914 w 1388914"/>
                <a:gd name="connsiteY0" fmla="*/ 0 h 5775643"/>
                <a:gd name="connsiteX1" fmla="*/ 1388914 w 1388914"/>
                <a:gd name="connsiteY1" fmla="*/ 5775643 h 5775643"/>
                <a:gd name="connsiteX2" fmla="*/ 0 w 1388914"/>
                <a:gd name="connsiteY2" fmla="*/ 5775643 h 577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88914" h="5775643">
                  <a:moveTo>
                    <a:pt x="1388914" y="0"/>
                  </a:moveTo>
                  <a:lnTo>
                    <a:pt x="1388914" y="5775643"/>
                  </a:lnTo>
                  <a:lnTo>
                    <a:pt x="0" y="577564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grpSp>
        <p:nvGrpSpPr>
          <p:cNvPr id="5" name="组 4" descr="装饰元素">
            <a:extLst>
              <a:ext uri="{FF2B5EF4-FFF2-40B4-BE49-F238E27FC236}">
                <a16:creationId xmlns:a16="http://schemas.microsoft.com/office/drawing/2014/main" id="{1A141F7B-AE96-45F9-BC57-F7C86174910A}"/>
              </a:ext>
            </a:extLst>
          </p:cNvPr>
          <p:cNvGrpSpPr/>
          <p:nvPr/>
        </p:nvGrpSpPr>
        <p:grpSpPr>
          <a:xfrm>
            <a:off x="0" y="6086479"/>
            <a:ext cx="12192000" cy="600974"/>
            <a:chOff x="0" y="6086479"/>
            <a:chExt cx="12192000" cy="600974"/>
          </a:xfrm>
        </p:grpSpPr>
        <p:sp>
          <p:nvSpPr>
            <p:cNvPr id="14" name="长方形 13">
              <a:extLst>
                <a:ext uri="{FF2B5EF4-FFF2-40B4-BE49-F238E27FC236}">
                  <a16:creationId xmlns:a16="http://schemas.microsoft.com/office/drawing/2014/main" id="{C862BC4D-BD7A-417E-A34A-59CE4D4A6AC8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5" name="椭圆形 14">
              <a:extLst>
                <a:ext uri="{FF2B5EF4-FFF2-40B4-BE49-F238E27FC236}">
                  <a16:creationId xmlns:a16="http://schemas.microsoft.com/office/drawing/2014/main" id="{652937FB-CDE3-46B3-8481-AB5DB8C4BABA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16" name="灯片编号占位符 5">
            <a:extLst>
              <a:ext uri="{FF2B5EF4-FFF2-40B4-BE49-F238E27FC236}">
                <a16:creationId xmlns:a16="http://schemas.microsoft.com/office/drawing/2014/main" id="{0FD571BD-7BCF-4777-BAD5-51B3EB30BBF7}"/>
              </a:ext>
            </a:extLst>
          </p:cNvPr>
          <p:cNvSpPr txBox="1">
            <a:spLocks/>
          </p:cNvSpPr>
          <p:nvPr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fld id="{247A4EEE-49CE-4F6C-BF32-B7FCC5EBBF45}" type="slidenum">
              <a:rPr lang="en-GB" altLang="zh-CN" sz="1200" smtClean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pPr algn="ctr" rtl="0"/>
              <a:t>16</a:t>
            </a:fld>
            <a:endParaRPr lang="zh-CN" altLang="en-US" sz="120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22676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占位符 15">
            <a:extLst>
              <a:ext uri="{FF2B5EF4-FFF2-40B4-BE49-F238E27FC236}">
                <a16:creationId xmlns:a16="http://schemas.microsoft.com/office/drawing/2014/main" id="{5336101E-D654-46D8-A983-BF46C5D8658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rtlCol="0"/>
          <a:lstStyle/>
          <a:p>
            <a:pPr rtl="0"/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Lorem ipsum dolor sit </a:t>
            </a:r>
            <a:r>
              <a:rPr lang="en-US" altLang="zh-CN" sz="12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amet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</a:t>
            </a:r>
            <a:r>
              <a:rPr lang="en-US" altLang="zh-CN" sz="12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consectetuer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2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adipiscing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2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elit.Maecenas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2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porttitor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2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congue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2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massa.Fusce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2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posuere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magna sed pulvinar </a:t>
            </a:r>
            <a:r>
              <a:rPr lang="en-US" altLang="zh-CN" sz="12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ultricies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</a:t>
            </a:r>
            <a:r>
              <a:rPr lang="en-US" altLang="zh-CN" sz="12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purus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2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lectus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2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malesuada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libero, sit </a:t>
            </a:r>
            <a:r>
              <a:rPr lang="en-US" altLang="zh-CN" sz="12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amet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2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commodo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magna </a:t>
            </a:r>
            <a:r>
              <a:rPr lang="en-US" altLang="zh-CN" sz="12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eros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2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quis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2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urna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</a:t>
            </a:r>
          </a:p>
          <a:p>
            <a:pPr rtl="0"/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Nunc </a:t>
            </a:r>
            <a:r>
              <a:rPr lang="en-US" altLang="zh-CN" sz="12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viverra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2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imperdiet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2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enim.Fusce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2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est.Vivamus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a </a:t>
            </a:r>
            <a:r>
              <a:rPr lang="en-US" altLang="zh-CN" sz="12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tellus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</a:t>
            </a:r>
            <a:endParaRPr lang="zh-CN" altLang="en-US" sz="12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rtl="0"/>
            <a:r>
              <a:rPr lang="en-US" altLang="zh-CN" sz="12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Pellentesque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habitant </a:t>
            </a:r>
            <a:r>
              <a:rPr lang="en-US" altLang="zh-CN" sz="12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morbi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2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tristique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2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senectus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et </a:t>
            </a:r>
            <a:r>
              <a:rPr lang="en-US" altLang="zh-CN" sz="12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netus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et </a:t>
            </a:r>
            <a:r>
              <a:rPr lang="en-US" altLang="zh-CN" sz="12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malesuada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fames ac </a:t>
            </a:r>
            <a:r>
              <a:rPr lang="en-US" altLang="zh-CN" sz="12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turpis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2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egestas.Proin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pharetra </a:t>
            </a:r>
            <a:r>
              <a:rPr lang="en-US" altLang="zh-CN" sz="12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nonummy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2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pede.Mauris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et </a:t>
            </a:r>
            <a:r>
              <a:rPr lang="en-US" altLang="zh-CN" sz="12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orci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</a:t>
            </a:r>
            <a:endParaRPr lang="zh-CN" altLang="en-US" sz="12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rtl="0"/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Lorem ipsum dolor sit </a:t>
            </a:r>
            <a:r>
              <a:rPr lang="en-US" altLang="zh-CN" sz="12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amet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</a:t>
            </a:r>
            <a:r>
              <a:rPr lang="en-US" altLang="zh-CN" sz="12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consectetuer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2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adipiscing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2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elit.Maecenas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2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porttitor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2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congue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2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massa.Fusce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2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posuere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magna sed pulvinar </a:t>
            </a:r>
            <a:r>
              <a:rPr lang="en-US" altLang="zh-CN" sz="12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ultricies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</a:t>
            </a:r>
            <a:r>
              <a:rPr lang="en-US" altLang="zh-CN" sz="12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purus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2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lectus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2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malesuada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libero, sit </a:t>
            </a:r>
            <a:r>
              <a:rPr lang="en-US" altLang="zh-CN" sz="12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amet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2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commodo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magna </a:t>
            </a:r>
            <a:r>
              <a:rPr lang="en-US" altLang="zh-CN" sz="12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eros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2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quis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2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urna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</a:t>
            </a:r>
            <a:endParaRPr lang="zh-CN" altLang="en-US" sz="12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rtl="0"/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Nunc </a:t>
            </a:r>
            <a:r>
              <a:rPr lang="en-US" altLang="zh-CN" sz="12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viverra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2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imperdiet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2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enim.Fusce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2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est.Vivamus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a </a:t>
            </a:r>
            <a:r>
              <a:rPr lang="en-US" altLang="zh-CN" sz="12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tellus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</a:t>
            </a:r>
            <a:endParaRPr lang="zh-CN" altLang="en-US" sz="12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rtl="0"/>
            <a:r>
              <a:rPr lang="en-US" altLang="zh-CN" sz="12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Pellentesque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habitant </a:t>
            </a:r>
            <a:r>
              <a:rPr lang="en-US" altLang="zh-CN" sz="12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morbi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2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tristique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2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senectus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et </a:t>
            </a:r>
            <a:r>
              <a:rPr lang="en-US" altLang="zh-CN" sz="12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netus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et </a:t>
            </a:r>
            <a:r>
              <a:rPr lang="en-US" altLang="zh-CN" sz="12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malesuada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fames ac </a:t>
            </a:r>
            <a:r>
              <a:rPr lang="en-US" altLang="zh-CN" sz="12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turpis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2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egestas.Proin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pharetra </a:t>
            </a:r>
            <a:r>
              <a:rPr lang="en-US" altLang="zh-CN" sz="12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nonummy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2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pede.Mauris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et </a:t>
            </a:r>
            <a:r>
              <a:rPr lang="en-US" altLang="zh-CN" sz="12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orci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</a:t>
            </a:r>
            <a:endParaRPr lang="zh-CN" altLang="en-US" sz="12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rtl="0"/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Lorem ipsum dolor sit </a:t>
            </a:r>
            <a:r>
              <a:rPr lang="en-US" altLang="zh-CN" sz="12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amet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</a:t>
            </a:r>
            <a:r>
              <a:rPr lang="en-US" altLang="zh-CN" sz="12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consectetuer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2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adipiscing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2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elit.Maecenas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2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porttitor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2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congue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2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massa.Fusce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2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posuere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magna sed pulvinar </a:t>
            </a:r>
            <a:r>
              <a:rPr lang="en-US" altLang="zh-CN" sz="12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ultricies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</a:t>
            </a:r>
            <a:r>
              <a:rPr lang="en-US" altLang="zh-CN" sz="12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purus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2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lectus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2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malesuada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libero, sit </a:t>
            </a:r>
            <a:r>
              <a:rPr lang="en-US" altLang="zh-CN" sz="12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amet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2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commodo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magna </a:t>
            </a:r>
            <a:r>
              <a:rPr lang="en-US" altLang="zh-CN" sz="12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eros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2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quis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2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urna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</a:t>
            </a:r>
            <a:endParaRPr lang="zh-CN" altLang="en-US" sz="12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rtl="0"/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Nunc </a:t>
            </a:r>
            <a:r>
              <a:rPr lang="en-US" altLang="zh-CN" sz="12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viverra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2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imperdiet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2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enim.Fusce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2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est.Vivamus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a </a:t>
            </a:r>
            <a:r>
              <a:rPr lang="en-US" altLang="zh-CN" sz="12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tellus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</a:t>
            </a:r>
            <a:endParaRPr lang="zh-CN" altLang="en-US" sz="12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rtl="0"/>
            <a:r>
              <a:rPr lang="en-US" altLang="zh-CN" sz="12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Pellentesque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habitant </a:t>
            </a:r>
            <a:r>
              <a:rPr lang="en-US" altLang="zh-CN" sz="12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morbi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2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tristique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2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senectus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et </a:t>
            </a:r>
            <a:r>
              <a:rPr lang="en-US" altLang="zh-CN" sz="12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netus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et </a:t>
            </a:r>
            <a:r>
              <a:rPr lang="en-US" altLang="zh-CN" sz="12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malesuada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fames ac </a:t>
            </a:r>
            <a:r>
              <a:rPr lang="en-US" altLang="zh-CN" sz="12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turpis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2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egestas.Proin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pharetra </a:t>
            </a:r>
            <a:r>
              <a:rPr lang="en-US" altLang="zh-CN" sz="12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nonummy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2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pede.Mauris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et </a:t>
            </a:r>
            <a:r>
              <a:rPr lang="en-US" altLang="zh-CN" sz="12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orci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</a:t>
            </a:r>
            <a:endParaRPr lang="zh-CN" altLang="en-US" sz="12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rtl="0"/>
            <a:endParaRPr lang="zh-CN" altLang="en-GB" sz="12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DFF36EE7-AE57-42F4-ACA9-A328C1F4E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CN">
                <a:latin typeface="Microsoft YaHei UI" panose="020B0503020204020204" pitchFamily="34" charset="-122"/>
              </a:rPr>
              <a:t>LOREM IPSUM DOLOR SIT AMET, CONSECTETUER ADIPISCING ELIT. </a:t>
            </a:r>
            <a:endParaRPr lang="zh-CN" altLang="en-GB">
              <a:latin typeface="Microsoft YaHei UI" panose="020B0503020204020204" pitchFamily="34" charset="-122"/>
            </a:endParaRPr>
          </a:p>
        </p:txBody>
      </p:sp>
      <p:pic>
        <p:nvPicPr>
          <p:cNvPr id="27" name="内容占位符 79" descr="打开的书">
            <a:extLst>
              <a:ext uri="{FF2B5EF4-FFF2-40B4-BE49-F238E27FC236}">
                <a16:creationId xmlns:a16="http://schemas.microsoft.com/office/drawing/2014/main" id="{EBEE0E99-191F-4498-9399-4BA8BCD3E66F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064734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DFF36EE7-AE57-42F4-ACA9-A328C1F4E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CN"/>
              <a:t>LOREM IPSUM DOLOR SIT AMET, CONSECTETUER ADIPISCING ELIT. </a:t>
            </a:r>
            <a:endParaRPr lang="zh-CN" altLang="en-GB"/>
          </a:p>
        </p:txBody>
      </p:sp>
      <p:graphicFrame>
        <p:nvGraphicFramePr>
          <p:cNvPr id="2" name="表 1">
            <a:extLst>
              <a:ext uri="{FF2B5EF4-FFF2-40B4-BE49-F238E27FC236}">
                <a16:creationId xmlns:a16="http://schemas.microsoft.com/office/drawing/2014/main" id="{5018DA92-5FF3-4104-A4AD-2CBC58FC3B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5426567"/>
              </p:ext>
            </p:extLst>
          </p:nvPr>
        </p:nvGraphicFramePr>
        <p:xfrm>
          <a:off x="633186" y="1512416"/>
          <a:ext cx="10949215" cy="3820747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2189843">
                  <a:extLst>
                    <a:ext uri="{9D8B030D-6E8A-4147-A177-3AD203B41FA5}">
                      <a16:colId xmlns:a16="http://schemas.microsoft.com/office/drawing/2014/main" val="2752061506"/>
                    </a:ext>
                  </a:extLst>
                </a:gridCol>
                <a:gridCol w="2189843">
                  <a:extLst>
                    <a:ext uri="{9D8B030D-6E8A-4147-A177-3AD203B41FA5}">
                      <a16:colId xmlns:a16="http://schemas.microsoft.com/office/drawing/2014/main" val="3057165699"/>
                    </a:ext>
                  </a:extLst>
                </a:gridCol>
                <a:gridCol w="2189843">
                  <a:extLst>
                    <a:ext uri="{9D8B030D-6E8A-4147-A177-3AD203B41FA5}">
                      <a16:colId xmlns:a16="http://schemas.microsoft.com/office/drawing/2014/main" val="932898841"/>
                    </a:ext>
                  </a:extLst>
                </a:gridCol>
                <a:gridCol w="2189843">
                  <a:extLst>
                    <a:ext uri="{9D8B030D-6E8A-4147-A177-3AD203B41FA5}">
                      <a16:colId xmlns:a16="http://schemas.microsoft.com/office/drawing/2014/main" val="1832443924"/>
                    </a:ext>
                  </a:extLst>
                </a:gridCol>
                <a:gridCol w="2189843">
                  <a:extLst>
                    <a:ext uri="{9D8B030D-6E8A-4147-A177-3AD203B41FA5}">
                      <a16:colId xmlns:a16="http://schemas.microsoft.com/office/drawing/2014/main" val="1078784030"/>
                    </a:ext>
                  </a:extLst>
                </a:gridCol>
              </a:tblGrid>
              <a:tr h="545821">
                <a:tc>
                  <a:txBody>
                    <a:bodyPr/>
                    <a:lstStyle/>
                    <a:p>
                      <a:pPr algn="ctr" rtl="0"/>
                      <a:r>
                        <a:rPr lang="zh-cn" dirty="0">
                          <a:solidFill>
                            <a:schemeClr val="bg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职务</a:t>
                      </a:r>
                      <a:endParaRPr lang="en-GB" b="1" dirty="0">
                        <a:solidFill>
                          <a:schemeClr val="bg1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800" b="1" kern="1200" noProof="0" dirty="0">
                          <a:solidFill>
                            <a:schemeClr val="bg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职务</a:t>
                      </a:r>
                      <a:endParaRPr lang="en-GB" sz="1800" b="1" kern="1200" dirty="0">
                        <a:solidFill>
                          <a:schemeClr val="bg1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  <a:cs typeface="+mn-cs"/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800" b="1" kern="1200" noProof="0" dirty="0">
                          <a:solidFill>
                            <a:schemeClr val="bg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职务</a:t>
                      </a:r>
                      <a:endParaRPr lang="en-GB" sz="1800" b="1" kern="1200" dirty="0">
                        <a:solidFill>
                          <a:schemeClr val="bg1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  <a:cs typeface="+mn-cs"/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800" b="1" kern="1200" noProof="0" dirty="0">
                          <a:solidFill>
                            <a:schemeClr val="bg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职务</a:t>
                      </a:r>
                      <a:endParaRPr lang="en-GB" sz="1800" b="1" kern="1200" dirty="0">
                        <a:solidFill>
                          <a:schemeClr val="bg1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  <a:cs typeface="+mn-cs"/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800" b="1" kern="1200" noProof="0" dirty="0">
                          <a:solidFill>
                            <a:schemeClr val="bg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职务</a:t>
                      </a:r>
                      <a:endParaRPr lang="en-GB" sz="1800" b="1" kern="1200" dirty="0">
                        <a:solidFill>
                          <a:schemeClr val="bg1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  <a:cs typeface="+mn-cs"/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6578168"/>
                  </a:ext>
                </a:extLst>
              </a:tr>
              <a:tr h="545821">
                <a:tc>
                  <a:txBody>
                    <a:bodyPr/>
                    <a:lstStyle/>
                    <a:p>
                      <a:pPr rtl="0"/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/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/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/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/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6539862"/>
                  </a:ext>
                </a:extLst>
              </a:tr>
              <a:tr h="545821">
                <a:tc>
                  <a:txBody>
                    <a:bodyPr/>
                    <a:lstStyle/>
                    <a:p>
                      <a:pPr rtl="0"/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/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/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/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/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8435978"/>
                  </a:ext>
                </a:extLst>
              </a:tr>
              <a:tr h="545821">
                <a:tc>
                  <a:txBody>
                    <a:bodyPr/>
                    <a:lstStyle/>
                    <a:p>
                      <a:pPr rtl="0"/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/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/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/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/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6075193"/>
                  </a:ext>
                </a:extLst>
              </a:tr>
              <a:tr h="545821">
                <a:tc>
                  <a:txBody>
                    <a:bodyPr/>
                    <a:lstStyle/>
                    <a:p>
                      <a:pPr rtl="0"/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/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/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/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/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9034183"/>
                  </a:ext>
                </a:extLst>
              </a:tr>
              <a:tr h="545821">
                <a:tc>
                  <a:txBody>
                    <a:bodyPr/>
                    <a:lstStyle/>
                    <a:p>
                      <a:pPr rtl="0"/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/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/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/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/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1849101"/>
                  </a:ext>
                </a:extLst>
              </a:tr>
              <a:tr h="545821">
                <a:tc>
                  <a:txBody>
                    <a:bodyPr/>
                    <a:lstStyle/>
                    <a:p>
                      <a:pPr rtl="0"/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/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/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/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/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10157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27599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占位符 12" descr="以 Arial 视图显示的螺旋梯">
            <a:extLst>
              <a:ext uri="{FF2B5EF4-FFF2-40B4-BE49-F238E27FC236}">
                <a16:creationId xmlns:a16="http://schemas.microsoft.com/office/drawing/2014/main" id="{FEB910A3-4C94-4A0C-AC72-88985A7BA96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64300" y="0"/>
            <a:ext cx="5727700" cy="6858000"/>
          </a:xfrm>
        </p:spPr>
      </p:pic>
      <p:pic>
        <p:nvPicPr>
          <p:cNvPr id="6" name="图片占位符 5" descr="打开的书，背景为观众正在观看比赛">
            <a:extLst>
              <a:ext uri="{FF2B5EF4-FFF2-40B4-BE49-F238E27FC236}">
                <a16:creationId xmlns:a16="http://schemas.microsoft.com/office/drawing/2014/main" id="{F3CDF219-49E5-41A1-BBF1-50A401635A27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4" name="文本占位符 33">
            <a:extLst>
              <a:ext uri="{FF2B5EF4-FFF2-40B4-BE49-F238E27FC236}">
                <a16:creationId xmlns:a16="http://schemas.microsoft.com/office/drawing/2014/main" id="{859D862E-AE8E-482F-9E23-3C096FF03E5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85586" y="5047106"/>
            <a:ext cx="5005614" cy="1171265"/>
          </a:xfrm>
        </p:spPr>
        <p:txBody>
          <a:bodyPr rtlCol="0"/>
          <a:lstStyle/>
          <a:p>
            <a:pPr rtl="0"/>
            <a:r>
              <a:rPr lang="en-US" altLang="zh-CN" dirty="0">
                <a:solidFill>
                  <a:schemeClr val="bg1"/>
                </a:solidFill>
              </a:rPr>
              <a:t>Lorem ipsum dolor sit </a:t>
            </a:r>
            <a:r>
              <a:rPr lang="en-US" altLang="zh-CN" dirty="0" err="1">
                <a:solidFill>
                  <a:schemeClr val="bg1"/>
                </a:solidFill>
              </a:rPr>
              <a:t>amet</a:t>
            </a:r>
            <a:r>
              <a:rPr lang="en-US" altLang="zh-CN" dirty="0">
                <a:solidFill>
                  <a:schemeClr val="bg1"/>
                </a:solidFill>
              </a:rPr>
              <a:t>, </a:t>
            </a:r>
            <a:r>
              <a:rPr lang="en-US" altLang="zh-CN" dirty="0" err="1">
                <a:solidFill>
                  <a:schemeClr val="bg1"/>
                </a:solidFill>
              </a:rPr>
              <a:t>consectetuer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en-US" altLang="zh-CN" dirty="0" err="1">
                <a:solidFill>
                  <a:schemeClr val="bg1"/>
                </a:solidFill>
              </a:rPr>
              <a:t>adipiscing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en-US" altLang="zh-CN" dirty="0" err="1">
                <a:solidFill>
                  <a:schemeClr val="bg1"/>
                </a:solidFill>
              </a:rPr>
              <a:t>elit.Maecenas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en-US" altLang="zh-CN" dirty="0" err="1">
                <a:solidFill>
                  <a:schemeClr val="bg1"/>
                </a:solidFill>
              </a:rPr>
              <a:t>porttitor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en-US" altLang="zh-CN" dirty="0" err="1">
                <a:solidFill>
                  <a:schemeClr val="bg1"/>
                </a:solidFill>
              </a:rPr>
              <a:t>congue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en-US" altLang="zh-CN" dirty="0" err="1">
                <a:solidFill>
                  <a:schemeClr val="bg1"/>
                </a:solidFill>
              </a:rPr>
              <a:t>massa.Fusce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en-US" altLang="zh-CN" dirty="0" err="1">
                <a:solidFill>
                  <a:schemeClr val="bg1"/>
                </a:solidFill>
              </a:rPr>
              <a:t>posuere</a:t>
            </a:r>
            <a:r>
              <a:rPr lang="en-US" altLang="zh-CN" dirty="0">
                <a:solidFill>
                  <a:schemeClr val="bg1"/>
                </a:solidFill>
              </a:rPr>
              <a:t>, magna sed pulvinar </a:t>
            </a:r>
            <a:r>
              <a:rPr lang="en-US" altLang="zh-CN" dirty="0" err="1">
                <a:solidFill>
                  <a:schemeClr val="bg1"/>
                </a:solidFill>
              </a:rPr>
              <a:t>ultricies</a:t>
            </a:r>
            <a:r>
              <a:rPr lang="en-US" altLang="zh-CN" dirty="0">
                <a:solidFill>
                  <a:schemeClr val="bg1"/>
                </a:solidFill>
              </a:rPr>
              <a:t>, </a:t>
            </a:r>
            <a:r>
              <a:rPr lang="en-US" altLang="zh-CN" dirty="0" err="1">
                <a:solidFill>
                  <a:schemeClr val="bg1"/>
                </a:solidFill>
              </a:rPr>
              <a:t>purus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en-US" altLang="zh-CN" dirty="0" err="1">
                <a:solidFill>
                  <a:schemeClr val="bg1"/>
                </a:solidFill>
              </a:rPr>
              <a:t>lectus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en-US" altLang="zh-CN" dirty="0" err="1">
                <a:solidFill>
                  <a:schemeClr val="bg1"/>
                </a:solidFill>
              </a:rPr>
              <a:t>malesuada</a:t>
            </a:r>
            <a:r>
              <a:rPr lang="en-US" altLang="zh-CN" dirty="0">
                <a:solidFill>
                  <a:schemeClr val="bg1"/>
                </a:solidFill>
              </a:rPr>
              <a:t> libero, sit </a:t>
            </a:r>
            <a:r>
              <a:rPr lang="en-US" altLang="zh-CN" dirty="0" err="1">
                <a:solidFill>
                  <a:schemeClr val="bg1"/>
                </a:solidFill>
              </a:rPr>
              <a:t>amet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en-US" altLang="zh-CN" dirty="0" err="1">
                <a:solidFill>
                  <a:schemeClr val="bg1"/>
                </a:solidFill>
              </a:rPr>
              <a:t>commodo</a:t>
            </a:r>
            <a:r>
              <a:rPr lang="en-US" altLang="zh-CN" dirty="0">
                <a:solidFill>
                  <a:schemeClr val="bg1"/>
                </a:solidFill>
              </a:rPr>
              <a:t> magna </a:t>
            </a:r>
            <a:r>
              <a:rPr lang="en-US" altLang="zh-CN" dirty="0" err="1">
                <a:solidFill>
                  <a:schemeClr val="bg1"/>
                </a:solidFill>
              </a:rPr>
              <a:t>eros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en-US" altLang="zh-CN" dirty="0" err="1">
                <a:solidFill>
                  <a:schemeClr val="bg1"/>
                </a:solidFill>
              </a:rPr>
              <a:t>quis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en-US" altLang="zh-CN" dirty="0" err="1">
                <a:solidFill>
                  <a:schemeClr val="bg1"/>
                </a:solidFill>
              </a:rPr>
              <a:t>urna</a:t>
            </a:r>
            <a:r>
              <a:rPr lang="en-US" altLang="zh-CN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33" name="标题 32">
            <a:extLst>
              <a:ext uri="{FF2B5EF4-FFF2-40B4-BE49-F238E27FC236}">
                <a16:creationId xmlns:a16="http://schemas.microsoft.com/office/drawing/2014/main" id="{18CDD97B-6E25-4FB4-B239-493E54AA0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CN">
                <a:solidFill>
                  <a:schemeClr val="bg1"/>
                </a:solidFill>
              </a:rPr>
              <a:t>LOREM IPSUM DOLOR SIT AMET, CONSECTETUER ADIPISCING ELIT. </a:t>
            </a:r>
          </a:p>
        </p:txBody>
      </p:sp>
      <p:sp>
        <p:nvSpPr>
          <p:cNvPr id="8" name="长方形 7" descr="装饰元素">
            <a:extLst>
              <a:ext uri="{FF2B5EF4-FFF2-40B4-BE49-F238E27FC236}">
                <a16:creationId xmlns:a16="http://schemas.microsoft.com/office/drawing/2014/main" id="{4E4A96D9-2D70-4D9E-B61C-9B23F3FD5161}"/>
              </a:ext>
            </a:extLst>
          </p:cNvPr>
          <p:cNvSpPr/>
          <p:nvPr/>
        </p:nvSpPr>
        <p:spPr>
          <a:xfrm>
            <a:off x="0" y="6355760"/>
            <a:ext cx="12192000" cy="91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GB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5" name="椭圆形 14" descr="装饰元素">
            <a:extLst>
              <a:ext uri="{FF2B5EF4-FFF2-40B4-BE49-F238E27FC236}">
                <a16:creationId xmlns:a16="http://schemas.microsoft.com/office/drawing/2014/main" id="{652937FB-CDE3-46B3-8481-AB5DB8C4BABA}"/>
              </a:ext>
            </a:extLst>
          </p:cNvPr>
          <p:cNvSpPr/>
          <p:nvPr/>
        </p:nvSpPr>
        <p:spPr>
          <a:xfrm>
            <a:off x="11091210" y="6086479"/>
            <a:ext cx="600974" cy="60097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GB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D65CFEB2-BC19-4647-937B-40854EE88A8C}"/>
              </a:ext>
            </a:extLst>
          </p:cNvPr>
          <p:cNvSpPr txBox="1">
            <a:spLocks/>
          </p:cNvSpPr>
          <p:nvPr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fld id="{247A4EEE-49CE-4F6C-BF32-B7FCC5EBBF45}" type="slidenum">
              <a:rPr lang="en-GB" altLang="zh-CN" sz="1200" smtClean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pPr algn="ctr" rtl="0"/>
              <a:t>19</a:t>
            </a:fld>
            <a:endParaRPr lang="zh-CN" altLang="en-GB" sz="120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773123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占位符 6" descr="Arial 视图，男孩坐在笔记本电脑前">
            <a:extLst>
              <a:ext uri="{FF2B5EF4-FFF2-40B4-BE49-F238E27FC236}">
                <a16:creationId xmlns:a16="http://schemas.microsoft.com/office/drawing/2014/main" id="{3C2A7DCB-B005-424A-8446-ACA533D0BC8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grpSp>
        <p:nvGrpSpPr>
          <p:cNvPr id="11" name="组 10" descr="装饰元素">
            <a:extLst>
              <a:ext uri="{FF2B5EF4-FFF2-40B4-BE49-F238E27FC236}">
                <a16:creationId xmlns:a16="http://schemas.microsoft.com/office/drawing/2014/main" id="{AB025618-C830-4992-9CD3-D9E49BC79E67}"/>
              </a:ext>
            </a:extLst>
          </p:cNvPr>
          <p:cNvGrpSpPr/>
          <p:nvPr/>
        </p:nvGrpSpPr>
        <p:grpSpPr>
          <a:xfrm>
            <a:off x="2595847" y="0"/>
            <a:ext cx="7388298" cy="6858000"/>
            <a:chOff x="1826589" y="0"/>
            <a:chExt cx="7388298" cy="6858000"/>
          </a:xfrm>
        </p:grpSpPr>
        <p:sp>
          <p:nvSpPr>
            <p:cNvPr id="10" name="平行四边形 9">
              <a:extLst>
                <a:ext uri="{FF2B5EF4-FFF2-40B4-BE49-F238E27FC236}">
                  <a16:creationId xmlns:a16="http://schemas.microsoft.com/office/drawing/2014/main" id="{11E692D4-6AEA-4652-A7AE-A02328258A55}"/>
                </a:ext>
              </a:extLst>
            </p:cNvPr>
            <p:cNvSpPr/>
            <p:nvPr/>
          </p:nvSpPr>
          <p:spPr>
            <a:xfrm>
              <a:off x="2618099" y="0"/>
              <a:ext cx="6596788" cy="6858000"/>
            </a:xfrm>
            <a:prstGeom prst="parallelogram">
              <a:avLst/>
            </a:prstGeom>
            <a:solidFill>
              <a:schemeClr val="bg1">
                <a:alpha val="8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GB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9" name="平行四边形 8">
              <a:extLst>
                <a:ext uri="{FF2B5EF4-FFF2-40B4-BE49-F238E27FC236}">
                  <a16:creationId xmlns:a16="http://schemas.microsoft.com/office/drawing/2014/main" id="{A134AA32-2418-4A09-9BA8-ED7207AC0D74}"/>
                </a:ext>
              </a:extLst>
            </p:cNvPr>
            <p:cNvSpPr/>
            <p:nvPr/>
          </p:nvSpPr>
          <p:spPr>
            <a:xfrm>
              <a:off x="2340861" y="0"/>
              <a:ext cx="6596788" cy="6858000"/>
            </a:xfrm>
            <a:prstGeom prst="parallelogram">
              <a:avLst/>
            </a:prstGeom>
            <a:solidFill>
              <a:schemeClr val="bg1">
                <a:alpha val="6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GB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2" name="平行四边形 21">
              <a:extLst>
                <a:ext uri="{FF2B5EF4-FFF2-40B4-BE49-F238E27FC236}">
                  <a16:creationId xmlns:a16="http://schemas.microsoft.com/office/drawing/2014/main" id="{0051AD99-BC4A-487F-BE1C-486FC5B8E9F2}"/>
                </a:ext>
              </a:extLst>
            </p:cNvPr>
            <p:cNvSpPr/>
            <p:nvPr/>
          </p:nvSpPr>
          <p:spPr>
            <a:xfrm>
              <a:off x="1826589" y="0"/>
              <a:ext cx="6596788" cy="6858000"/>
            </a:xfrm>
            <a:prstGeom prst="parallelogram">
              <a:avLst/>
            </a:prstGeom>
            <a:solidFill>
              <a:schemeClr val="bg1">
                <a:alpha val="8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GB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14" name="长方形 13" descr="装饰元素">
            <a:extLst>
              <a:ext uri="{FF2B5EF4-FFF2-40B4-BE49-F238E27FC236}">
                <a16:creationId xmlns:a16="http://schemas.microsoft.com/office/drawing/2014/main" id="{C862BC4D-BD7A-417E-A34A-59CE4D4A6AC8}"/>
              </a:ext>
            </a:extLst>
          </p:cNvPr>
          <p:cNvSpPr/>
          <p:nvPr/>
        </p:nvSpPr>
        <p:spPr>
          <a:xfrm>
            <a:off x="0" y="6355760"/>
            <a:ext cx="12192000" cy="91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GB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5" name="椭圆形 14" descr="装饰元素">
            <a:extLst>
              <a:ext uri="{FF2B5EF4-FFF2-40B4-BE49-F238E27FC236}">
                <a16:creationId xmlns:a16="http://schemas.microsoft.com/office/drawing/2014/main" id="{652937FB-CDE3-46B3-8481-AB5DB8C4BABA}"/>
              </a:ext>
            </a:extLst>
          </p:cNvPr>
          <p:cNvSpPr/>
          <p:nvPr/>
        </p:nvSpPr>
        <p:spPr>
          <a:xfrm>
            <a:off x="11091210" y="6086479"/>
            <a:ext cx="600974" cy="60097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GB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4" name="灯片编号占位符 5">
            <a:extLst>
              <a:ext uri="{FF2B5EF4-FFF2-40B4-BE49-F238E27FC236}">
                <a16:creationId xmlns:a16="http://schemas.microsoft.com/office/drawing/2014/main" id="{11457662-C1A5-4B93-8E30-88025E27C462}"/>
              </a:ext>
            </a:extLst>
          </p:cNvPr>
          <p:cNvSpPr txBox="1">
            <a:spLocks/>
          </p:cNvSpPr>
          <p:nvPr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fld id="{247A4EEE-49CE-4F6C-BF32-B7FCC5EBBF45}" type="slidenum">
              <a:rPr lang="en-GB" altLang="zh-CN" sz="1200" smtClean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pPr algn="ctr" rtl="0"/>
              <a:t>2</a:t>
            </a:fld>
            <a:endParaRPr lang="zh-CN" altLang="en-GB" sz="120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4" name="文本占位符 23">
            <a:extLst>
              <a:ext uri="{FF2B5EF4-FFF2-40B4-BE49-F238E27FC236}">
                <a16:creationId xmlns:a16="http://schemas.microsoft.com/office/drawing/2014/main" id="{C3930A4E-1302-4AC9-86A3-C4E8AF186ED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86558" y="3225209"/>
            <a:ext cx="2834640" cy="2861270"/>
          </a:xfrm>
        </p:spPr>
        <p:txBody>
          <a:bodyPr rtlCol="0"/>
          <a:lstStyle/>
          <a:p>
            <a:pPr rtl="0"/>
            <a:endParaRPr lang="en-US" altLang="zh-CN" dirty="0"/>
          </a:p>
          <a:p>
            <a:pPr rtl="0"/>
            <a:endParaRPr lang="en-US" altLang="zh-CN" dirty="0"/>
          </a:p>
          <a:p>
            <a:pPr rtl="0"/>
            <a:endParaRPr lang="zh-CN" altLang="en-GB" dirty="0"/>
          </a:p>
        </p:txBody>
      </p:sp>
      <p:sp>
        <p:nvSpPr>
          <p:cNvPr id="23" name="文本占位符 22">
            <a:extLst>
              <a:ext uri="{FF2B5EF4-FFF2-40B4-BE49-F238E27FC236}">
                <a16:creationId xmlns:a16="http://schemas.microsoft.com/office/drawing/2014/main" id="{B88939B0-5B9A-4423-AFD1-CF6B222687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350124" y="2731774"/>
            <a:ext cx="5795630" cy="3130551"/>
          </a:xfrm>
        </p:spPr>
        <p:txBody>
          <a:bodyPr rtlCol="0"/>
          <a:lstStyle/>
          <a:p>
            <a:pPr rtl="0"/>
            <a:r>
              <a:rPr lang="zh-CN" altLang="en-US" sz="2400" dirty="0"/>
              <a:t>含义：</a:t>
            </a:r>
            <a:endParaRPr lang="en-US" altLang="zh-CN" sz="2400" dirty="0"/>
          </a:p>
          <a:p>
            <a:pPr rtl="0"/>
            <a:r>
              <a:rPr lang="zh-CN" altLang="en-US" sz="2400" dirty="0"/>
              <a:t>一般将来时表示将来某个时间将要发生的动作、存在的状态或将来经常反复发生的动作，常与一些表示将来的时间状语和状语从句连用。</a:t>
            </a:r>
            <a:endParaRPr lang="en-US" altLang="zh-CN" sz="2400" dirty="0"/>
          </a:p>
          <a:p>
            <a:pPr rtl="0"/>
            <a:endParaRPr lang="en-US" altLang="zh-CN" sz="2400" dirty="0"/>
          </a:p>
          <a:p>
            <a:pPr rtl="0"/>
            <a:endParaRPr lang="zh-CN" altLang="en-US" dirty="0"/>
          </a:p>
        </p:txBody>
      </p:sp>
      <p:pic>
        <p:nvPicPr>
          <p:cNvPr id="35" name="内容占位符 34" descr="打开的书">
            <a:extLst>
              <a:ext uri="{FF2B5EF4-FFF2-40B4-BE49-F238E27FC236}">
                <a16:creationId xmlns:a16="http://schemas.microsoft.com/office/drawing/2014/main" id="{56174A3F-A7B3-40BE-88BD-1796890E4B44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97886" y="1981200"/>
            <a:ext cx="548640" cy="548640"/>
          </a:xfrm>
        </p:spPr>
      </p:pic>
      <p:pic>
        <p:nvPicPr>
          <p:cNvPr id="36" name="内容占位符 35" descr="奖牌">
            <a:extLst>
              <a:ext uri="{FF2B5EF4-FFF2-40B4-BE49-F238E27FC236}">
                <a16:creationId xmlns:a16="http://schemas.microsoft.com/office/drawing/2014/main" id="{A960174C-A9DE-472D-BF1C-B13108BD70B7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529558" y="1981200"/>
            <a:ext cx="548640" cy="548640"/>
          </a:xfrm>
        </p:spPr>
      </p:pic>
      <p:sp>
        <p:nvSpPr>
          <p:cNvPr id="4" name="标题 3">
            <a:extLst>
              <a:ext uri="{FF2B5EF4-FFF2-40B4-BE49-F238E27FC236}">
                <a16:creationId xmlns:a16="http://schemas.microsoft.com/office/drawing/2014/main" id="{DFF36EE7-AE57-42F4-ACA9-A328C1F4E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sz="5400" dirty="0"/>
              <a:t>一般将来时</a:t>
            </a:r>
            <a:endParaRPr lang="zh-CN" altLang="en-GB" sz="5400" dirty="0"/>
          </a:p>
        </p:txBody>
      </p:sp>
    </p:spTree>
    <p:extLst>
      <p:ext uri="{BB962C8B-B14F-4D97-AF65-F5344CB8AC3E}">
        <p14:creationId xmlns:p14="http://schemas.microsoft.com/office/powerpoint/2010/main" val="32071250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占位符 16" descr="时钟特写">
            <a:extLst>
              <a:ext uri="{FF2B5EF4-FFF2-40B4-BE49-F238E27FC236}">
                <a16:creationId xmlns:a16="http://schemas.microsoft.com/office/drawing/2014/main" id="{83B20FBB-8217-4FB0-BC35-E49BA925255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64300" y="0"/>
            <a:ext cx="5727700" cy="6858000"/>
          </a:xfrm>
        </p:spPr>
      </p:pic>
      <p:pic>
        <p:nvPicPr>
          <p:cNvPr id="5" name="图片占位符 4" descr="头上戴着耳机、肩上背着背包、手里捧着活页夹/书籍的女孩">
            <a:extLst>
              <a:ext uri="{FF2B5EF4-FFF2-40B4-BE49-F238E27FC236}">
                <a16:creationId xmlns:a16="http://schemas.microsoft.com/office/drawing/2014/main" id="{68B6FFC1-6A21-4DAC-82BC-F2966925C165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8087304" cy="6858000"/>
          </a:xfrm>
        </p:spPr>
      </p:pic>
      <p:grpSp>
        <p:nvGrpSpPr>
          <p:cNvPr id="9" name="组 8" descr="装饰元素">
            <a:extLst>
              <a:ext uri="{FF2B5EF4-FFF2-40B4-BE49-F238E27FC236}">
                <a16:creationId xmlns:a16="http://schemas.microsoft.com/office/drawing/2014/main" id="{E7969C14-1078-4610-9BC5-74119C9B87BE}"/>
              </a:ext>
            </a:extLst>
          </p:cNvPr>
          <p:cNvGrpSpPr/>
          <p:nvPr/>
        </p:nvGrpSpPr>
        <p:grpSpPr>
          <a:xfrm>
            <a:off x="0" y="3808320"/>
            <a:ext cx="7833208" cy="2547440"/>
            <a:chOff x="0" y="3808320"/>
            <a:chExt cx="7833208" cy="2547440"/>
          </a:xfrm>
        </p:grpSpPr>
        <p:sp>
          <p:nvSpPr>
            <p:cNvPr id="10" name="任意多边形：形状 9">
              <a:extLst>
                <a:ext uri="{FF2B5EF4-FFF2-40B4-BE49-F238E27FC236}">
                  <a16:creationId xmlns:a16="http://schemas.microsoft.com/office/drawing/2014/main" id="{E531D018-EFA3-4346-AB80-7CE436393D9E}"/>
                </a:ext>
              </a:extLst>
            </p:cNvPr>
            <p:cNvSpPr/>
            <p:nvPr/>
          </p:nvSpPr>
          <p:spPr>
            <a:xfrm>
              <a:off x="0" y="3808320"/>
              <a:ext cx="7833208" cy="2547440"/>
            </a:xfrm>
            <a:custGeom>
              <a:avLst/>
              <a:gdLst>
                <a:gd name="connsiteX0" fmla="*/ 0 w 7833208"/>
                <a:gd name="connsiteY0" fmla="*/ 0 h 2547440"/>
                <a:gd name="connsiteX1" fmla="*/ 7833208 w 7833208"/>
                <a:gd name="connsiteY1" fmla="*/ 0 h 2547440"/>
                <a:gd name="connsiteX2" fmla="*/ 7135846 w 7833208"/>
                <a:gd name="connsiteY2" fmla="*/ 2547440 h 2547440"/>
                <a:gd name="connsiteX3" fmla="*/ 0 w 7833208"/>
                <a:gd name="connsiteY3" fmla="*/ 2547440 h 2547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33208" h="2547440">
                  <a:moveTo>
                    <a:pt x="0" y="0"/>
                  </a:moveTo>
                  <a:lnTo>
                    <a:pt x="7833208" y="0"/>
                  </a:lnTo>
                  <a:lnTo>
                    <a:pt x="7135846" y="2547440"/>
                  </a:lnTo>
                  <a:lnTo>
                    <a:pt x="0" y="2547440"/>
                  </a:ln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zh-CN" altLang="en-GB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1" name="任意多边形：形状 10">
              <a:extLst>
                <a:ext uri="{FF2B5EF4-FFF2-40B4-BE49-F238E27FC236}">
                  <a16:creationId xmlns:a16="http://schemas.microsoft.com/office/drawing/2014/main" id="{FA9D7AC8-80D5-49DC-A585-FCFFA6CA4B66}"/>
                </a:ext>
              </a:extLst>
            </p:cNvPr>
            <p:cNvSpPr/>
            <p:nvPr/>
          </p:nvSpPr>
          <p:spPr>
            <a:xfrm>
              <a:off x="1" y="3808320"/>
              <a:ext cx="7692571" cy="2547440"/>
            </a:xfrm>
            <a:custGeom>
              <a:avLst/>
              <a:gdLst>
                <a:gd name="connsiteX0" fmla="*/ 0 w 7692571"/>
                <a:gd name="connsiteY0" fmla="*/ 0 h 2547440"/>
                <a:gd name="connsiteX1" fmla="*/ 7692571 w 7692571"/>
                <a:gd name="connsiteY1" fmla="*/ 0 h 2547440"/>
                <a:gd name="connsiteX2" fmla="*/ 6995209 w 7692571"/>
                <a:gd name="connsiteY2" fmla="*/ 2547440 h 2547440"/>
                <a:gd name="connsiteX3" fmla="*/ 0 w 7692571"/>
                <a:gd name="connsiteY3" fmla="*/ 2547440 h 2547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92571" h="2547440">
                  <a:moveTo>
                    <a:pt x="0" y="0"/>
                  </a:moveTo>
                  <a:lnTo>
                    <a:pt x="7692571" y="0"/>
                  </a:lnTo>
                  <a:lnTo>
                    <a:pt x="6995209" y="2547440"/>
                  </a:lnTo>
                  <a:lnTo>
                    <a:pt x="0" y="254744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zh-CN" altLang="en-GB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14" name="长方形 13" descr="装饰元素">
            <a:extLst>
              <a:ext uri="{FF2B5EF4-FFF2-40B4-BE49-F238E27FC236}">
                <a16:creationId xmlns:a16="http://schemas.microsoft.com/office/drawing/2014/main" id="{C862BC4D-BD7A-417E-A34A-59CE4D4A6AC8}"/>
              </a:ext>
            </a:extLst>
          </p:cNvPr>
          <p:cNvSpPr/>
          <p:nvPr/>
        </p:nvSpPr>
        <p:spPr>
          <a:xfrm>
            <a:off x="0" y="6355760"/>
            <a:ext cx="12192000" cy="91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GB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5" name="椭圆形 14" descr="装饰元素">
            <a:extLst>
              <a:ext uri="{FF2B5EF4-FFF2-40B4-BE49-F238E27FC236}">
                <a16:creationId xmlns:a16="http://schemas.microsoft.com/office/drawing/2014/main" id="{652937FB-CDE3-46B3-8481-AB5DB8C4BABA}"/>
              </a:ext>
            </a:extLst>
          </p:cNvPr>
          <p:cNvSpPr/>
          <p:nvPr/>
        </p:nvSpPr>
        <p:spPr>
          <a:xfrm>
            <a:off x="11091210" y="6086479"/>
            <a:ext cx="600974" cy="60097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GB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4" name="文本占位符 33">
            <a:extLst>
              <a:ext uri="{FF2B5EF4-FFF2-40B4-BE49-F238E27FC236}">
                <a16:creationId xmlns:a16="http://schemas.microsoft.com/office/drawing/2014/main" id="{859D862E-AE8E-482F-9E23-3C096FF03E5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85586" y="5047106"/>
            <a:ext cx="5005614" cy="1171265"/>
          </a:xfrm>
        </p:spPr>
        <p:txBody>
          <a:bodyPr rtlCol="0"/>
          <a:lstStyle/>
          <a:p>
            <a:pPr marL="0" indent="0" rtl="0">
              <a:buNone/>
            </a:pPr>
            <a:r>
              <a:rPr lang="en-US" altLang="zh-CN" dirty="0">
                <a:solidFill>
                  <a:schemeClr val="bg1"/>
                </a:solidFill>
              </a:rPr>
              <a:t>Lorem ipsum dolor sit </a:t>
            </a:r>
            <a:r>
              <a:rPr lang="en-US" altLang="zh-CN" dirty="0" err="1">
                <a:solidFill>
                  <a:schemeClr val="bg1"/>
                </a:solidFill>
              </a:rPr>
              <a:t>amet</a:t>
            </a:r>
            <a:r>
              <a:rPr lang="en-US" altLang="zh-CN" dirty="0">
                <a:solidFill>
                  <a:schemeClr val="bg1"/>
                </a:solidFill>
              </a:rPr>
              <a:t>, </a:t>
            </a:r>
            <a:r>
              <a:rPr lang="en-US" altLang="zh-CN" dirty="0" err="1">
                <a:solidFill>
                  <a:schemeClr val="bg1"/>
                </a:solidFill>
              </a:rPr>
              <a:t>consectetuer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en-US" altLang="zh-CN" dirty="0" err="1">
                <a:solidFill>
                  <a:schemeClr val="bg1"/>
                </a:solidFill>
              </a:rPr>
              <a:t>adipiscing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en-US" altLang="zh-CN" dirty="0" err="1">
                <a:solidFill>
                  <a:schemeClr val="bg1"/>
                </a:solidFill>
              </a:rPr>
              <a:t>elit.Maecenas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en-US" altLang="zh-CN" dirty="0" err="1">
                <a:solidFill>
                  <a:schemeClr val="bg1"/>
                </a:solidFill>
              </a:rPr>
              <a:t>porttitor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en-US" altLang="zh-CN" dirty="0" err="1">
                <a:solidFill>
                  <a:schemeClr val="bg1"/>
                </a:solidFill>
              </a:rPr>
              <a:t>congue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en-US" altLang="zh-CN" dirty="0" err="1">
                <a:solidFill>
                  <a:schemeClr val="bg1"/>
                </a:solidFill>
              </a:rPr>
              <a:t>massa.Fusce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en-US" altLang="zh-CN" dirty="0" err="1">
                <a:solidFill>
                  <a:schemeClr val="bg1"/>
                </a:solidFill>
              </a:rPr>
              <a:t>posuere</a:t>
            </a:r>
            <a:r>
              <a:rPr lang="en-US" altLang="zh-CN" dirty="0">
                <a:solidFill>
                  <a:schemeClr val="bg1"/>
                </a:solidFill>
              </a:rPr>
              <a:t>, magna sed pulvinar </a:t>
            </a:r>
            <a:r>
              <a:rPr lang="en-US" altLang="zh-CN" dirty="0" err="1">
                <a:solidFill>
                  <a:schemeClr val="bg1"/>
                </a:solidFill>
              </a:rPr>
              <a:t>ultricies</a:t>
            </a:r>
            <a:r>
              <a:rPr lang="en-US" altLang="zh-CN" dirty="0">
                <a:solidFill>
                  <a:schemeClr val="bg1"/>
                </a:solidFill>
              </a:rPr>
              <a:t>, </a:t>
            </a:r>
            <a:r>
              <a:rPr lang="en-US" altLang="zh-CN" dirty="0" err="1">
                <a:solidFill>
                  <a:schemeClr val="bg1"/>
                </a:solidFill>
              </a:rPr>
              <a:t>purus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en-US" altLang="zh-CN" dirty="0" err="1">
                <a:solidFill>
                  <a:schemeClr val="bg1"/>
                </a:solidFill>
              </a:rPr>
              <a:t>lectus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en-US" altLang="zh-CN" dirty="0" err="1">
                <a:solidFill>
                  <a:schemeClr val="bg1"/>
                </a:solidFill>
              </a:rPr>
              <a:t>malesuada</a:t>
            </a:r>
            <a:r>
              <a:rPr lang="en-US" altLang="zh-CN" dirty="0">
                <a:solidFill>
                  <a:schemeClr val="bg1"/>
                </a:solidFill>
              </a:rPr>
              <a:t> libero, sit </a:t>
            </a:r>
            <a:r>
              <a:rPr lang="en-US" altLang="zh-CN" dirty="0" err="1">
                <a:solidFill>
                  <a:schemeClr val="bg1"/>
                </a:solidFill>
              </a:rPr>
              <a:t>amet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en-US" altLang="zh-CN" dirty="0" err="1">
                <a:solidFill>
                  <a:schemeClr val="bg1"/>
                </a:solidFill>
              </a:rPr>
              <a:t>commodo</a:t>
            </a:r>
            <a:r>
              <a:rPr lang="en-US" altLang="zh-CN" dirty="0">
                <a:solidFill>
                  <a:schemeClr val="bg1"/>
                </a:solidFill>
              </a:rPr>
              <a:t> magna </a:t>
            </a:r>
            <a:r>
              <a:rPr lang="en-US" altLang="zh-CN" dirty="0" err="1">
                <a:solidFill>
                  <a:schemeClr val="bg1"/>
                </a:solidFill>
              </a:rPr>
              <a:t>eros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en-US" altLang="zh-CN" dirty="0" err="1">
                <a:solidFill>
                  <a:schemeClr val="bg1"/>
                </a:solidFill>
              </a:rPr>
              <a:t>quis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en-US" altLang="zh-CN" dirty="0" err="1">
                <a:solidFill>
                  <a:schemeClr val="bg1"/>
                </a:solidFill>
              </a:rPr>
              <a:t>urna</a:t>
            </a:r>
            <a:r>
              <a:rPr lang="en-US" altLang="zh-CN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33" name="标题 32">
            <a:extLst>
              <a:ext uri="{FF2B5EF4-FFF2-40B4-BE49-F238E27FC236}">
                <a16:creationId xmlns:a16="http://schemas.microsoft.com/office/drawing/2014/main" id="{18CDD97B-6E25-4FB4-B239-493E54AA0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CN">
                <a:solidFill>
                  <a:schemeClr val="bg1"/>
                </a:solidFill>
              </a:rPr>
              <a:t>LOREM IPSUM DOLOR SIT AMET, CONSECTETUER ADIPISCING ELIT. </a:t>
            </a:r>
          </a:p>
        </p:txBody>
      </p:sp>
      <p:sp>
        <p:nvSpPr>
          <p:cNvPr id="12" name="灯片编号占位符 5">
            <a:extLst>
              <a:ext uri="{FF2B5EF4-FFF2-40B4-BE49-F238E27FC236}">
                <a16:creationId xmlns:a16="http://schemas.microsoft.com/office/drawing/2014/main" id="{C2827A65-383D-4D68-9F51-F76C2370BF65}"/>
              </a:ext>
            </a:extLst>
          </p:cNvPr>
          <p:cNvSpPr txBox="1">
            <a:spLocks/>
          </p:cNvSpPr>
          <p:nvPr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fld id="{247A4EEE-49CE-4F6C-BF32-B7FCC5EBBF45}" type="slidenum">
              <a:rPr lang="en-GB" altLang="zh-CN" sz="1200" smtClean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pPr algn="ctr" rtl="0"/>
              <a:t>20</a:t>
            </a:fld>
            <a:endParaRPr lang="zh-CN" altLang="en-GB" sz="120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243344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占位符 15" descr="图书馆书架前的男孩">
            <a:extLst>
              <a:ext uri="{FF2B5EF4-FFF2-40B4-BE49-F238E27FC236}">
                <a16:creationId xmlns:a16="http://schemas.microsoft.com/office/drawing/2014/main" id="{141CBC39-54B4-4424-84FB-FDAABDFFAE1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64300" y="0"/>
            <a:ext cx="5727700" cy="6858000"/>
          </a:xfrm>
        </p:spPr>
      </p:pic>
      <p:pic>
        <p:nvPicPr>
          <p:cNvPr id="5" name="图片占位符 4" descr="一个人正在读书">
            <a:extLst>
              <a:ext uri="{FF2B5EF4-FFF2-40B4-BE49-F238E27FC236}">
                <a16:creationId xmlns:a16="http://schemas.microsoft.com/office/drawing/2014/main" id="{70316739-C7FA-4487-B86B-6CE17B09B020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grpSp>
        <p:nvGrpSpPr>
          <p:cNvPr id="9" name="组 8" descr="装饰元素">
            <a:extLst>
              <a:ext uri="{FF2B5EF4-FFF2-40B4-BE49-F238E27FC236}">
                <a16:creationId xmlns:a16="http://schemas.microsoft.com/office/drawing/2014/main" id="{E7969C14-1078-4610-9BC5-74119C9B87BE}"/>
              </a:ext>
            </a:extLst>
          </p:cNvPr>
          <p:cNvGrpSpPr/>
          <p:nvPr/>
        </p:nvGrpSpPr>
        <p:grpSpPr>
          <a:xfrm>
            <a:off x="0" y="3808320"/>
            <a:ext cx="7833208" cy="2547440"/>
            <a:chOff x="0" y="3808320"/>
            <a:chExt cx="7833208" cy="2547440"/>
          </a:xfrm>
        </p:grpSpPr>
        <p:sp>
          <p:nvSpPr>
            <p:cNvPr id="10" name="任意多边形：形状 9">
              <a:extLst>
                <a:ext uri="{FF2B5EF4-FFF2-40B4-BE49-F238E27FC236}">
                  <a16:creationId xmlns:a16="http://schemas.microsoft.com/office/drawing/2014/main" id="{E531D018-EFA3-4346-AB80-7CE436393D9E}"/>
                </a:ext>
              </a:extLst>
            </p:cNvPr>
            <p:cNvSpPr/>
            <p:nvPr/>
          </p:nvSpPr>
          <p:spPr>
            <a:xfrm>
              <a:off x="0" y="3808320"/>
              <a:ext cx="7833208" cy="2547440"/>
            </a:xfrm>
            <a:custGeom>
              <a:avLst/>
              <a:gdLst>
                <a:gd name="connsiteX0" fmla="*/ 0 w 7833208"/>
                <a:gd name="connsiteY0" fmla="*/ 0 h 2547440"/>
                <a:gd name="connsiteX1" fmla="*/ 7833208 w 7833208"/>
                <a:gd name="connsiteY1" fmla="*/ 0 h 2547440"/>
                <a:gd name="connsiteX2" fmla="*/ 7135846 w 7833208"/>
                <a:gd name="connsiteY2" fmla="*/ 2547440 h 2547440"/>
                <a:gd name="connsiteX3" fmla="*/ 0 w 7833208"/>
                <a:gd name="connsiteY3" fmla="*/ 2547440 h 2547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33208" h="2547440">
                  <a:moveTo>
                    <a:pt x="0" y="0"/>
                  </a:moveTo>
                  <a:lnTo>
                    <a:pt x="7833208" y="0"/>
                  </a:lnTo>
                  <a:lnTo>
                    <a:pt x="7135846" y="2547440"/>
                  </a:lnTo>
                  <a:lnTo>
                    <a:pt x="0" y="2547440"/>
                  </a:ln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zh-CN" altLang="en-GB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1" name="任意多边形：形状 10">
              <a:extLst>
                <a:ext uri="{FF2B5EF4-FFF2-40B4-BE49-F238E27FC236}">
                  <a16:creationId xmlns:a16="http://schemas.microsoft.com/office/drawing/2014/main" id="{FA9D7AC8-80D5-49DC-A585-FCFFA6CA4B66}"/>
                </a:ext>
              </a:extLst>
            </p:cNvPr>
            <p:cNvSpPr/>
            <p:nvPr/>
          </p:nvSpPr>
          <p:spPr>
            <a:xfrm>
              <a:off x="1" y="3808320"/>
              <a:ext cx="7692571" cy="2547440"/>
            </a:xfrm>
            <a:custGeom>
              <a:avLst/>
              <a:gdLst>
                <a:gd name="connsiteX0" fmla="*/ 0 w 7692571"/>
                <a:gd name="connsiteY0" fmla="*/ 0 h 2547440"/>
                <a:gd name="connsiteX1" fmla="*/ 7692571 w 7692571"/>
                <a:gd name="connsiteY1" fmla="*/ 0 h 2547440"/>
                <a:gd name="connsiteX2" fmla="*/ 6995209 w 7692571"/>
                <a:gd name="connsiteY2" fmla="*/ 2547440 h 2547440"/>
                <a:gd name="connsiteX3" fmla="*/ 0 w 7692571"/>
                <a:gd name="connsiteY3" fmla="*/ 2547440 h 2547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92571" h="2547440">
                  <a:moveTo>
                    <a:pt x="0" y="0"/>
                  </a:moveTo>
                  <a:lnTo>
                    <a:pt x="7692571" y="0"/>
                  </a:lnTo>
                  <a:lnTo>
                    <a:pt x="6995209" y="2547440"/>
                  </a:lnTo>
                  <a:lnTo>
                    <a:pt x="0" y="254744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zh-CN" altLang="en-GB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14" name="长方形 13" descr="装饰元素">
            <a:extLst>
              <a:ext uri="{FF2B5EF4-FFF2-40B4-BE49-F238E27FC236}">
                <a16:creationId xmlns:a16="http://schemas.microsoft.com/office/drawing/2014/main" id="{C862BC4D-BD7A-417E-A34A-59CE4D4A6AC8}"/>
              </a:ext>
            </a:extLst>
          </p:cNvPr>
          <p:cNvSpPr/>
          <p:nvPr/>
        </p:nvSpPr>
        <p:spPr>
          <a:xfrm>
            <a:off x="0" y="6355760"/>
            <a:ext cx="12192000" cy="91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GB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5" name="椭圆形 14" descr="装饰元素">
            <a:extLst>
              <a:ext uri="{FF2B5EF4-FFF2-40B4-BE49-F238E27FC236}">
                <a16:creationId xmlns:a16="http://schemas.microsoft.com/office/drawing/2014/main" id="{652937FB-CDE3-46B3-8481-AB5DB8C4BABA}"/>
              </a:ext>
            </a:extLst>
          </p:cNvPr>
          <p:cNvSpPr/>
          <p:nvPr/>
        </p:nvSpPr>
        <p:spPr>
          <a:xfrm>
            <a:off x="11091210" y="6086479"/>
            <a:ext cx="600974" cy="60097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GB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4" name="文本占位符 33">
            <a:extLst>
              <a:ext uri="{FF2B5EF4-FFF2-40B4-BE49-F238E27FC236}">
                <a16:creationId xmlns:a16="http://schemas.microsoft.com/office/drawing/2014/main" id="{859D862E-AE8E-482F-9E23-3C096FF03E5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85586" y="5047107"/>
            <a:ext cx="5005614" cy="1142238"/>
          </a:xfrm>
        </p:spPr>
        <p:txBody>
          <a:bodyPr rtlCol="0"/>
          <a:lstStyle/>
          <a:p>
            <a:pPr marL="0" indent="0" rtl="0">
              <a:buNone/>
            </a:pPr>
            <a:r>
              <a:rPr lang="en-US" altLang="zh-CN" dirty="0">
                <a:solidFill>
                  <a:schemeClr val="bg1"/>
                </a:solidFill>
              </a:rPr>
              <a:t>Lorem ipsum dolor sit </a:t>
            </a:r>
            <a:r>
              <a:rPr lang="en-US" altLang="zh-CN" dirty="0" err="1">
                <a:solidFill>
                  <a:schemeClr val="bg1"/>
                </a:solidFill>
              </a:rPr>
              <a:t>amet</a:t>
            </a:r>
            <a:r>
              <a:rPr lang="en-US" altLang="zh-CN" dirty="0">
                <a:solidFill>
                  <a:schemeClr val="bg1"/>
                </a:solidFill>
              </a:rPr>
              <a:t>, </a:t>
            </a:r>
            <a:r>
              <a:rPr lang="en-US" altLang="zh-CN" dirty="0" err="1">
                <a:solidFill>
                  <a:schemeClr val="bg1"/>
                </a:solidFill>
              </a:rPr>
              <a:t>consectetuer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en-US" altLang="zh-CN" dirty="0" err="1">
                <a:solidFill>
                  <a:schemeClr val="bg1"/>
                </a:solidFill>
              </a:rPr>
              <a:t>adipiscing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en-US" altLang="zh-CN" dirty="0" err="1">
                <a:solidFill>
                  <a:schemeClr val="bg1"/>
                </a:solidFill>
              </a:rPr>
              <a:t>elit.Maecenas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en-US" altLang="zh-CN" dirty="0" err="1">
                <a:solidFill>
                  <a:schemeClr val="bg1"/>
                </a:solidFill>
              </a:rPr>
              <a:t>porttitor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en-US" altLang="zh-CN" dirty="0" err="1">
                <a:solidFill>
                  <a:schemeClr val="bg1"/>
                </a:solidFill>
              </a:rPr>
              <a:t>congue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en-US" altLang="zh-CN" dirty="0" err="1">
                <a:solidFill>
                  <a:schemeClr val="bg1"/>
                </a:solidFill>
              </a:rPr>
              <a:t>massa.Fusce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en-US" altLang="zh-CN" dirty="0" err="1">
                <a:solidFill>
                  <a:schemeClr val="bg1"/>
                </a:solidFill>
              </a:rPr>
              <a:t>posuere</a:t>
            </a:r>
            <a:r>
              <a:rPr lang="en-US" altLang="zh-CN" dirty="0">
                <a:solidFill>
                  <a:schemeClr val="bg1"/>
                </a:solidFill>
              </a:rPr>
              <a:t>, magna sed pulvinar </a:t>
            </a:r>
            <a:r>
              <a:rPr lang="en-US" altLang="zh-CN" dirty="0" err="1">
                <a:solidFill>
                  <a:schemeClr val="bg1"/>
                </a:solidFill>
              </a:rPr>
              <a:t>ultricies</a:t>
            </a:r>
            <a:r>
              <a:rPr lang="en-US" altLang="zh-CN" dirty="0">
                <a:solidFill>
                  <a:schemeClr val="bg1"/>
                </a:solidFill>
              </a:rPr>
              <a:t>, </a:t>
            </a:r>
            <a:r>
              <a:rPr lang="en-US" altLang="zh-CN" dirty="0" err="1">
                <a:solidFill>
                  <a:schemeClr val="bg1"/>
                </a:solidFill>
              </a:rPr>
              <a:t>purus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en-US" altLang="zh-CN" dirty="0" err="1">
                <a:solidFill>
                  <a:schemeClr val="bg1"/>
                </a:solidFill>
              </a:rPr>
              <a:t>lectus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en-US" altLang="zh-CN" dirty="0" err="1">
                <a:solidFill>
                  <a:schemeClr val="bg1"/>
                </a:solidFill>
              </a:rPr>
              <a:t>malesuada</a:t>
            </a:r>
            <a:r>
              <a:rPr lang="en-US" altLang="zh-CN" dirty="0">
                <a:solidFill>
                  <a:schemeClr val="bg1"/>
                </a:solidFill>
              </a:rPr>
              <a:t> libero, sit </a:t>
            </a:r>
            <a:r>
              <a:rPr lang="en-US" altLang="zh-CN" dirty="0" err="1">
                <a:solidFill>
                  <a:schemeClr val="bg1"/>
                </a:solidFill>
              </a:rPr>
              <a:t>amet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en-US" altLang="zh-CN" dirty="0" err="1">
                <a:solidFill>
                  <a:schemeClr val="bg1"/>
                </a:solidFill>
              </a:rPr>
              <a:t>commodo</a:t>
            </a:r>
            <a:r>
              <a:rPr lang="en-US" altLang="zh-CN" dirty="0">
                <a:solidFill>
                  <a:schemeClr val="bg1"/>
                </a:solidFill>
              </a:rPr>
              <a:t> magna </a:t>
            </a:r>
            <a:r>
              <a:rPr lang="en-US" altLang="zh-CN" dirty="0" err="1">
                <a:solidFill>
                  <a:schemeClr val="bg1"/>
                </a:solidFill>
              </a:rPr>
              <a:t>eros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en-US" altLang="zh-CN" dirty="0" err="1">
                <a:solidFill>
                  <a:schemeClr val="bg1"/>
                </a:solidFill>
              </a:rPr>
              <a:t>quis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en-US" altLang="zh-CN" dirty="0" err="1">
                <a:solidFill>
                  <a:schemeClr val="bg1"/>
                </a:solidFill>
              </a:rPr>
              <a:t>urna</a:t>
            </a:r>
            <a:r>
              <a:rPr lang="en-US" altLang="zh-CN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33" name="标题 32">
            <a:extLst>
              <a:ext uri="{FF2B5EF4-FFF2-40B4-BE49-F238E27FC236}">
                <a16:creationId xmlns:a16="http://schemas.microsoft.com/office/drawing/2014/main" id="{18CDD97B-6E25-4FB4-B239-493E54AA0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CN">
                <a:solidFill>
                  <a:schemeClr val="bg1"/>
                </a:solidFill>
              </a:rPr>
              <a:t>LOREM IPSUM DOLOR SIT AMET, CONSECTETUER ADIPISCING ELIT. </a:t>
            </a:r>
          </a:p>
        </p:txBody>
      </p:sp>
      <p:sp>
        <p:nvSpPr>
          <p:cNvPr id="12" name="灯片编号占位符 5">
            <a:extLst>
              <a:ext uri="{FF2B5EF4-FFF2-40B4-BE49-F238E27FC236}">
                <a16:creationId xmlns:a16="http://schemas.microsoft.com/office/drawing/2014/main" id="{EC784E4D-7E61-4FDC-AD6A-E38867722409}"/>
              </a:ext>
            </a:extLst>
          </p:cNvPr>
          <p:cNvSpPr txBox="1">
            <a:spLocks/>
          </p:cNvSpPr>
          <p:nvPr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fld id="{247A4EEE-49CE-4F6C-BF32-B7FCC5EBBF45}" type="slidenum">
              <a:rPr lang="en-GB" altLang="zh-CN" sz="1200" smtClean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pPr algn="ctr" rtl="0"/>
              <a:t>21</a:t>
            </a:fld>
            <a:endParaRPr lang="zh-CN" altLang="en-GB" sz="120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459275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占位符 4" descr="一群奔跑的学生">
            <a:extLst>
              <a:ext uri="{FF2B5EF4-FFF2-40B4-BE49-F238E27FC236}">
                <a16:creationId xmlns:a16="http://schemas.microsoft.com/office/drawing/2014/main" id="{AEEE5BA3-06F1-4026-A0BB-B08891F46E8E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8087304" cy="6858000"/>
          </a:xfrm>
        </p:spPr>
      </p:pic>
      <p:grpSp>
        <p:nvGrpSpPr>
          <p:cNvPr id="9" name="组 8" descr="装饰元素">
            <a:extLst>
              <a:ext uri="{FF2B5EF4-FFF2-40B4-BE49-F238E27FC236}">
                <a16:creationId xmlns:a16="http://schemas.microsoft.com/office/drawing/2014/main" id="{E7969C14-1078-4610-9BC5-74119C9B87BE}"/>
              </a:ext>
            </a:extLst>
          </p:cNvPr>
          <p:cNvGrpSpPr/>
          <p:nvPr/>
        </p:nvGrpSpPr>
        <p:grpSpPr>
          <a:xfrm>
            <a:off x="0" y="3808320"/>
            <a:ext cx="7833208" cy="2547440"/>
            <a:chOff x="0" y="3808320"/>
            <a:chExt cx="7833208" cy="2547440"/>
          </a:xfrm>
        </p:grpSpPr>
        <p:sp>
          <p:nvSpPr>
            <p:cNvPr id="10" name="任意多边形：形状 9">
              <a:extLst>
                <a:ext uri="{FF2B5EF4-FFF2-40B4-BE49-F238E27FC236}">
                  <a16:creationId xmlns:a16="http://schemas.microsoft.com/office/drawing/2014/main" id="{E531D018-EFA3-4346-AB80-7CE436393D9E}"/>
                </a:ext>
              </a:extLst>
            </p:cNvPr>
            <p:cNvSpPr/>
            <p:nvPr/>
          </p:nvSpPr>
          <p:spPr>
            <a:xfrm>
              <a:off x="0" y="3808320"/>
              <a:ext cx="7833208" cy="2547440"/>
            </a:xfrm>
            <a:custGeom>
              <a:avLst/>
              <a:gdLst>
                <a:gd name="connsiteX0" fmla="*/ 0 w 7833208"/>
                <a:gd name="connsiteY0" fmla="*/ 0 h 2547440"/>
                <a:gd name="connsiteX1" fmla="*/ 7833208 w 7833208"/>
                <a:gd name="connsiteY1" fmla="*/ 0 h 2547440"/>
                <a:gd name="connsiteX2" fmla="*/ 7135846 w 7833208"/>
                <a:gd name="connsiteY2" fmla="*/ 2547440 h 2547440"/>
                <a:gd name="connsiteX3" fmla="*/ 0 w 7833208"/>
                <a:gd name="connsiteY3" fmla="*/ 2547440 h 2547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33208" h="2547440">
                  <a:moveTo>
                    <a:pt x="0" y="0"/>
                  </a:moveTo>
                  <a:lnTo>
                    <a:pt x="7833208" y="0"/>
                  </a:lnTo>
                  <a:lnTo>
                    <a:pt x="7135846" y="2547440"/>
                  </a:lnTo>
                  <a:lnTo>
                    <a:pt x="0" y="2547440"/>
                  </a:ln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zh-CN" altLang="en-GB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1" name="任意多边形：形状 10">
              <a:extLst>
                <a:ext uri="{FF2B5EF4-FFF2-40B4-BE49-F238E27FC236}">
                  <a16:creationId xmlns:a16="http://schemas.microsoft.com/office/drawing/2014/main" id="{FA9D7AC8-80D5-49DC-A585-FCFFA6CA4B66}"/>
                </a:ext>
              </a:extLst>
            </p:cNvPr>
            <p:cNvSpPr/>
            <p:nvPr/>
          </p:nvSpPr>
          <p:spPr>
            <a:xfrm>
              <a:off x="1" y="3808320"/>
              <a:ext cx="7692571" cy="2547440"/>
            </a:xfrm>
            <a:custGeom>
              <a:avLst/>
              <a:gdLst>
                <a:gd name="connsiteX0" fmla="*/ 0 w 7692571"/>
                <a:gd name="connsiteY0" fmla="*/ 0 h 2547440"/>
                <a:gd name="connsiteX1" fmla="*/ 7692571 w 7692571"/>
                <a:gd name="connsiteY1" fmla="*/ 0 h 2547440"/>
                <a:gd name="connsiteX2" fmla="*/ 6995209 w 7692571"/>
                <a:gd name="connsiteY2" fmla="*/ 2547440 h 2547440"/>
                <a:gd name="connsiteX3" fmla="*/ 0 w 7692571"/>
                <a:gd name="connsiteY3" fmla="*/ 2547440 h 2547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92571" h="2547440">
                  <a:moveTo>
                    <a:pt x="0" y="0"/>
                  </a:moveTo>
                  <a:lnTo>
                    <a:pt x="7692571" y="0"/>
                  </a:lnTo>
                  <a:lnTo>
                    <a:pt x="6995209" y="2547440"/>
                  </a:lnTo>
                  <a:lnTo>
                    <a:pt x="0" y="254744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zh-CN" altLang="en-GB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14" name="长方形 13" descr="装饰元素">
            <a:extLst>
              <a:ext uri="{FF2B5EF4-FFF2-40B4-BE49-F238E27FC236}">
                <a16:creationId xmlns:a16="http://schemas.microsoft.com/office/drawing/2014/main" id="{C862BC4D-BD7A-417E-A34A-59CE4D4A6AC8}"/>
              </a:ext>
            </a:extLst>
          </p:cNvPr>
          <p:cNvSpPr/>
          <p:nvPr/>
        </p:nvSpPr>
        <p:spPr>
          <a:xfrm>
            <a:off x="0" y="6355760"/>
            <a:ext cx="12192000" cy="91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GB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5" name="椭圆形 14" descr="装饰元素">
            <a:extLst>
              <a:ext uri="{FF2B5EF4-FFF2-40B4-BE49-F238E27FC236}">
                <a16:creationId xmlns:a16="http://schemas.microsoft.com/office/drawing/2014/main" id="{652937FB-CDE3-46B3-8481-AB5DB8C4BABA}"/>
              </a:ext>
            </a:extLst>
          </p:cNvPr>
          <p:cNvSpPr/>
          <p:nvPr/>
        </p:nvSpPr>
        <p:spPr>
          <a:xfrm>
            <a:off x="11091210" y="6086479"/>
            <a:ext cx="600974" cy="60097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GB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4" name="文本占位符 33">
            <a:extLst>
              <a:ext uri="{FF2B5EF4-FFF2-40B4-BE49-F238E27FC236}">
                <a16:creationId xmlns:a16="http://schemas.microsoft.com/office/drawing/2014/main" id="{859D862E-AE8E-482F-9E23-3C096FF03E5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85586" y="5047106"/>
            <a:ext cx="5005614" cy="1217213"/>
          </a:xfrm>
        </p:spPr>
        <p:txBody>
          <a:bodyPr rtlCol="0"/>
          <a:lstStyle/>
          <a:p>
            <a:pPr marL="0" indent="0" rtl="0">
              <a:buNone/>
            </a:pPr>
            <a:r>
              <a:rPr lang="en-US" altLang="zh-CN" dirty="0">
                <a:solidFill>
                  <a:schemeClr val="tx1"/>
                </a:solidFill>
              </a:rPr>
              <a:t>Lorem ipsum dolor sit </a:t>
            </a:r>
            <a:r>
              <a:rPr lang="en-US" altLang="zh-CN" dirty="0" err="1">
                <a:solidFill>
                  <a:schemeClr val="tx1"/>
                </a:solidFill>
              </a:rPr>
              <a:t>amet</a:t>
            </a:r>
            <a:r>
              <a:rPr lang="en-US" altLang="zh-CN" dirty="0">
                <a:solidFill>
                  <a:schemeClr val="tx1"/>
                </a:solidFill>
              </a:rPr>
              <a:t>, </a:t>
            </a:r>
            <a:r>
              <a:rPr lang="en-US" altLang="zh-CN" dirty="0" err="1">
                <a:solidFill>
                  <a:schemeClr val="tx1"/>
                </a:solidFill>
              </a:rPr>
              <a:t>consectetuer</a:t>
            </a:r>
            <a:r>
              <a:rPr lang="en-US" altLang="zh-CN" dirty="0">
                <a:solidFill>
                  <a:schemeClr val="tx1"/>
                </a:solidFill>
              </a:rPr>
              <a:t> </a:t>
            </a:r>
            <a:r>
              <a:rPr lang="en-US" altLang="zh-CN" dirty="0" err="1">
                <a:solidFill>
                  <a:schemeClr val="tx1"/>
                </a:solidFill>
              </a:rPr>
              <a:t>adipiscing</a:t>
            </a:r>
            <a:r>
              <a:rPr lang="en-US" altLang="zh-CN" dirty="0">
                <a:solidFill>
                  <a:schemeClr val="tx1"/>
                </a:solidFill>
              </a:rPr>
              <a:t> </a:t>
            </a:r>
            <a:r>
              <a:rPr lang="en-US" altLang="zh-CN" dirty="0" err="1">
                <a:solidFill>
                  <a:schemeClr val="tx1"/>
                </a:solidFill>
              </a:rPr>
              <a:t>elit.Maecenas</a:t>
            </a:r>
            <a:r>
              <a:rPr lang="en-US" altLang="zh-CN" dirty="0">
                <a:solidFill>
                  <a:schemeClr val="tx1"/>
                </a:solidFill>
              </a:rPr>
              <a:t> </a:t>
            </a:r>
            <a:r>
              <a:rPr lang="en-US" altLang="zh-CN" dirty="0" err="1">
                <a:solidFill>
                  <a:schemeClr val="tx1"/>
                </a:solidFill>
              </a:rPr>
              <a:t>porttitor</a:t>
            </a:r>
            <a:r>
              <a:rPr lang="en-US" altLang="zh-CN" dirty="0">
                <a:solidFill>
                  <a:schemeClr val="tx1"/>
                </a:solidFill>
              </a:rPr>
              <a:t> </a:t>
            </a:r>
            <a:r>
              <a:rPr lang="en-US" altLang="zh-CN" dirty="0" err="1">
                <a:solidFill>
                  <a:schemeClr val="tx1"/>
                </a:solidFill>
              </a:rPr>
              <a:t>congue</a:t>
            </a:r>
            <a:r>
              <a:rPr lang="en-US" altLang="zh-CN" dirty="0">
                <a:solidFill>
                  <a:schemeClr val="tx1"/>
                </a:solidFill>
              </a:rPr>
              <a:t> </a:t>
            </a:r>
            <a:r>
              <a:rPr lang="en-US" altLang="zh-CN" dirty="0" err="1">
                <a:solidFill>
                  <a:schemeClr val="tx1"/>
                </a:solidFill>
              </a:rPr>
              <a:t>massa.Fusce</a:t>
            </a:r>
            <a:r>
              <a:rPr lang="en-US" altLang="zh-CN" dirty="0">
                <a:solidFill>
                  <a:schemeClr val="tx1"/>
                </a:solidFill>
              </a:rPr>
              <a:t> </a:t>
            </a:r>
            <a:r>
              <a:rPr lang="en-US" altLang="zh-CN" dirty="0" err="1">
                <a:solidFill>
                  <a:schemeClr val="tx1"/>
                </a:solidFill>
              </a:rPr>
              <a:t>posuere</a:t>
            </a:r>
            <a:r>
              <a:rPr lang="en-US" altLang="zh-CN" dirty="0">
                <a:solidFill>
                  <a:schemeClr val="tx1"/>
                </a:solidFill>
              </a:rPr>
              <a:t>, magna sed pulvinar </a:t>
            </a:r>
            <a:r>
              <a:rPr lang="en-US" altLang="zh-CN" dirty="0" err="1">
                <a:solidFill>
                  <a:schemeClr val="tx1"/>
                </a:solidFill>
              </a:rPr>
              <a:t>ultricies</a:t>
            </a:r>
            <a:r>
              <a:rPr lang="en-US" altLang="zh-CN" dirty="0">
                <a:solidFill>
                  <a:schemeClr val="tx1"/>
                </a:solidFill>
              </a:rPr>
              <a:t>, </a:t>
            </a:r>
            <a:r>
              <a:rPr lang="en-US" altLang="zh-CN" dirty="0" err="1">
                <a:solidFill>
                  <a:schemeClr val="tx1"/>
                </a:solidFill>
              </a:rPr>
              <a:t>purus</a:t>
            </a:r>
            <a:r>
              <a:rPr lang="en-US" altLang="zh-CN" dirty="0">
                <a:solidFill>
                  <a:schemeClr val="tx1"/>
                </a:solidFill>
              </a:rPr>
              <a:t> </a:t>
            </a:r>
            <a:r>
              <a:rPr lang="en-US" altLang="zh-CN" dirty="0" err="1">
                <a:solidFill>
                  <a:schemeClr val="tx1"/>
                </a:solidFill>
              </a:rPr>
              <a:t>lectus</a:t>
            </a:r>
            <a:r>
              <a:rPr lang="en-US" altLang="zh-CN" dirty="0">
                <a:solidFill>
                  <a:schemeClr val="tx1"/>
                </a:solidFill>
              </a:rPr>
              <a:t> </a:t>
            </a:r>
            <a:r>
              <a:rPr lang="en-US" altLang="zh-CN" dirty="0" err="1">
                <a:solidFill>
                  <a:schemeClr val="tx1"/>
                </a:solidFill>
              </a:rPr>
              <a:t>malesuada</a:t>
            </a:r>
            <a:r>
              <a:rPr lang="en-US" altLang="zh-CN" dirty="0">
                <a:solidFill>
                  <a:schemeClr val="tx1"/>
                </a:solidFill>
              </a:rPr>
              <a:t> libero, sit </a:t>
            </a:r>
            <a:r>
              <a:rPr lang="en-US" altLang="zh-CN" dirty="0" err="1">
                <a:solidFill>
                  <a:schemeClr val="tx1"/>
                </a:solidFill>
              </a:rPr>
              <a:t>amet</a:t>
            </a:r>
            <a:r>
              <a:rPr lang="en-US" altLang="zh-CN" dirty="0">
                <a:solidFill>
                  <a:schemeClr val="tx1"/>
                </a:solidFill>
              </a:rPr>
              <a:t> </a:t>
            </a:r>
            <a:r>
              <a:rPr lang="en-US" altLang="zh-CN" dirty="0" err="1">
                <a:solidFill>
                  <a:schemeClr val="tx1"/>
                </a:solidFill>
              </a:rPr>
              <a:t>commodo</a:t>
            </a:r>
            <a:r>
              <a:rPr lang="en-US" altLang="zh-CN" dirty="0">
                <a:solidFill>
                  <a:schemeClr val="tx1"/>
                </a:solidFill>
              </a:rPr>
              <a:t> magna </a:t>
            </a:r>
            <a:r>
              <a:rPr lang="en-US" altLang="zh-CN" dirty="0" err="1">
                <a:solidFill>
                  <a:schemeClr val="tx1"/>
                </a:solidFill>
              </a:rPr>
              <a:t>eros</a:t>
            </a:r>
            <a:r>
              <a:rPr lang="en-US" altLang="zh-CN" dirty="0">
                <a:solidFill>
                  <a:schemeClr val="tx1"/>
                </a:solidFill>
              </a:rPr>
              <a:t> </a:t>
            </a:r>
            <a:r>
              <a:rPr lang="en-US" altLang="zh-CN" dirty="0" err="1">
                <a:solidFill>
                  <a:schemeClr val="tx1"/>
                </a:solidFill>
              </a:rPr>
              <a:t>quis</a:t>
            </a:r>
            <a:r>
              <a:rPr lang="en-US" altLang="zh-CN" dirty="0">
                <a:solidFill>
                  <a:schemeClr val="tx1"/>
                </a:solidFill>
              </a:rPr>
              <a:t> </a:t>
            </a:r>
            <a:r>
              <a:rPr lang="en-US" altLang="zh-CN" dirty="0" err="1">
                <a:solidFill>
                  <a:schemeClr val="tx1"/>
                </a:solidFill>
              </a:rPr>
              <a:t>urna</a:t>
            </a:r>
            <a:r>
              <a:rPr lang="en-US" altLang="zh-CN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33" name="标题 32">
            <a:extLst>
              <a:ext uri="{FF2B5EF4-FFF2-40B4-BE49-F238E27FC236}">
                <a16:creationId xmlns:a16="http://schemas.microsoft.com/office/drawing/2014/main" id="{18CDD97B-6E25-4FB4-B239-493E54AA0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CN">
                <a:solidFill>
                  <a:schemeClr val="tx1"/>
                </a:solidFill>
              </a:rPr>
              <a:t>LOREM IPSUM DOLOR SIT AMET, CONSECTETUER ADIPISCING ELIT. </a:t>
            </a:r>
          </a:p>
        </p:txBody>
      </p:sp>
      <p:sp>
        <p:nvSpPr>
          <p:cNvPr id="13" name="灯片编号占位符 5">
            <a:extLst>
              <a:ext uri="{FF2B5EF4-FFF2-40B4-BE49-F238E27FC236}">
                <a16:creationId xmlns:a16="http://schemas.microsoft.com/office/drawing/2014/main" id="{D803F682-0E68-4ECD-A92D-F73743FF2E60}"/>
              </a:ext>
            </a:extLst>
          </p:cNvPr>
          <p:cNvSpPr txBox="1">
            <a:spLocks/>
          </p:cNvSpPr>
          <p:nvPr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fld id="{247A4EEE-49CE-4F6C-BF32-B7FCC5EBBF45}" type="slidenum">
              <a:rPr lang="en-GB" altLang="zh-CN" sz="1200" smtClean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pPr algn="ctr" rtl="0"/>
              <a:t>22</a:t>
            </a:fld>
            <a:endParaRPr lang="zh-CN" altLang="en-GB" sz="120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16" name="图片占位符 15" descr="地上的一堆书">
            <a:extLst>
              <a:ext uri="{FF2B5EF4-FFF2-40B4-BE49-F238E27FC236}">
                <a16:creationId xmlns:a16="http://schemas.microsoft.com/office/drawing/2014/main" id="{4E408D58-0A21-4D16-A8D8-54C17D5AD4A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8765298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占位符 12" descr="对着笔记本电脑屏幕大小的人">
            <a:extLst>
              <a:ext uri="{FF2B5EF4-FFF2-40B4-BE49-F238E27FC236}">
                <a16:creationId xmlns:a16="http://schemas.microsoft.com/office/drawing/2014/main" id="{9402120B-1989-41A6-9ED1-21A56316A60D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8087304" cy="6858000"/>
          </a:xfrm>
        </p:spPr>
      </p:pic>
      <p:pic>
        <p:nvPicPr>
          <p:cNvPr id="5" name="图片占位符 4" descr="一群毕业生">
            <a:extLst>
              <a:ext uri="{FF2B5EF4-FFF2-40B4-BE49-F238E27FC236}">
                <a16:creationId xmlns:a16="http://schemas.microsoft.com/office/drawing/2014/main" id="{BD0958B7-E663-4510-9C53-EE09FEEB736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64300" y="0"/>
            <a:ext cx="5727700" cy="6858000"/>
          </a:xfrm>
        </p:spPr>
      </p:pic>
      <p:grpSp>
        <p:nvGrpSpPr>
          <p:cNvPr id="9" name="组 8" descr="装饰元素">
            <a:extLst>
              <a:ext uri="{FF2B5EF4-FFF2-40B4-BE49-F238E27FC236}">
                <a16:creationId xmlns:a16="http://schemas.microsoft.com/office/drawing/2014/main" id="{E7969C14-1078-4610-9BC5-74119C9B87BE}"/>
              </a:ext>
            </a:extLst>
          </p:cNvPr>
          <p:cNvGrpSpPr/>
          <p:nvPr/>
        </p:nvGrpSpPr>
        <p:grpSpPr>
          <a:xfrm>
            <a:off x="0" y="3808320"/>
            <a:ext cx="7833208" cy="2547440"/>
            <a:chOff x="0" y="3808320"/>
            <a:chExt cx="7833208" cy="2547440"/>
          </a:xfrm>
        </p:grpSpPr>
        <p:sp>
          <p:nvSpPr>
            <p:cNvPr id="10" name="任意多边形：形状 9">
              <a:extLst>
                <a:ext uri="{FF2B5EF4-FFF2-40B4-BE49-F238E27FC236}">
                  <a16:creationId xmlns:a16="http://schemas.microsoft.com/office/drawing/2014/main" id="{E531D018-EFA3-4346-AB80-7CE436393D9E}"/>
                </a:ext>
              </a:extLst>
            </p:cNvPr>
            <p:cNvSpPr/>
            <p:nvPr/>
          </p:nvSpPr>
          <p:spPr>
            <a:xfrm>
              <a:off x="0" y="3808320"/>
              <a:ext cx="7833208" cy="2547440"/>
            </a:xfrm>
            <a:custGeom>
              <a:avLst/>
              <a:gdLst>
                <a:gd name="connsiteX0" fmla="*/ 0 w 7833208"/>
                <a:gd name="connsiteY0" fmla="*/ 0 h 2547440"/>
                <a:gd name="connsiteX1" fmla="*/ 7833208 w 7833208"/>
                <a:gd name="connsiteY1" fmla="*/ 0 h 2547440"/>
                <a:gd name="connsiteX2" fmla="*/ 7135846 w 7833208"/>
                <a:gd name="connsiteY2" fmla="*/ 2547440 h 2547440"/>
                <a:gd name="connsiteX3" fmla="*/ 0 w 7833208"/>
                <a:gd name="connsiteY3" fmla="*/ 2547440 h 2547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33208" h="2547440">
                  <a:moveTo>
                    <a:pt x="0" y="0"/>
                  </a:moveTo>
                  <a:lnTo>
                    <a:pt x="7833208" y="0"/>
                  </a:lnTo>
                  <a:lnTo>
                    <a:pt x="7135846" y="2547440"/>
                  </a:lnTo>
                  <a:lnTo>
                    <a:pt x="0" y="2547440"/>
                  </a:ln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zh-CN" altLang="en-GB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1" name="任意多边形：形状 10">
              <a:extLst>
                <a:ext uri="{FF2B5EF4-FFF2-40B4-BE49-F238E27FC236}">
                  <a16:creationId xmlns:a16="http://schemas.microsoft.com/office/drawing/2014/main" id="{FA9D7AC8-80D5-49DC-A585-FCFFA6CA4B66}"/>
                </a:ext>
              </a:extLst>
            </p:cNvPr>
            <p:cNvSpPr/>
            <p:nvPr/>
          </p:nvSpPr>
          <p:spPr>
            <a:xfrm>
              <a:off x="1" y="3808320"/>
              <a:ext cx="7692571" cy="2547440"/>
            </a:xfrm>
            <a:custGeom>
              <a:avLst/>
              <a:gdLst>
                <a:gd name="connsiteX0" fmla="*/ 0 w 7692571"/>
                <a:gd name="connsiteY0" fmla="*/ 0 h 2547440"/>
                <a:gd name="connsiteX1" fmla="*/ 7692571 w 7692571"/>
                <a:gd name="connsiteY1" fmla="*/ 0 h 2547440"/>
                <a:gd name="connsiteX2" fmla="*/ 6995209 w 7692571"/>
                <a:gd name="connsiteY2" fmla="*/ 2547440 h 2547440"/>
                <a:gd name="connsiteX3" fmla="*/ 0 w 7692571"/>
                <a:gd name="connsiteY3" fmla="*/ 2547440 h 2547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92571" h="2547440">
                  <a:moveTo>
                    <a:pt x="0" y="0"/>
                  </a:moveTo>
                  <a:lnTo>
                    <a:pt x="7692571" y="0"/>
                  </a:lnTo>
                  <a:lnTo>
                    <a:pt x="6995209" y="2547440"/>
                  </a:lnTo>
                  <a:lnTo>
                    <a:pt x="0" y="254744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zh-CN" altLang="en-GB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14" name="长方形 13" descr="装饰元素">
            <a:extLst>
              <a:ext uri="{FF2B5EF4-FFF2-40B4-BE49-F238E27FC236}">
                <a16:creationId xmlns:a16="http://schemas.microsoft.com/office/drawing/2014/main" id="{C862BC4D-BD7A-417E-A34A-59CE4D4A6AC8}"/>
              </a:ext>
            </a:extLst>
          </p:cNvPr>
          <p:cNvSpPr/>
          <p:nvPr/>
        </p:nvSpPr>
        <p:spPr>
          <a:xfrm>
            <a:off x="0" y="6355760"/>
            <a:ext cx="12192000" cy="91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GB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5" name="椭圆形 14" descr="装饰元素">
            <a:extLst>
              <a:ext uri="{FF2B5EF4-FFF2-40B4-BE49-F238E27FC236}">
                <a16:creationId xmlns:a16="http://schemas.microsoft.com/office/drawing/2014/main" id="{652937FB-CDE3-46B3-8481-AB5DB8C4BABA}"/>
              </a:ext>
            </a:extLst>
          </p:cNvPr>
          <p:cNvSpPr/>
          <p:nvPr/>
        </p:nvSpPr>
        <p:spPr>
          <a:xfrm>
            <a:off x="11091210" y="6086479"/>
            <a:ext cx="600974" cy="60097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GB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4" name="文本占位符 33">
            <a:extLst>
              <a:ext uri="{FF2B5EF4-FFF2-40B4-BE49-F238E27FC236}">
                <a16:creationId xmlns:a16="http://schemas.microsoft.com/office/drawing/2014/main" id="{859D862E-AE8E-482F-9E23-3C096FF03E5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85586" y="5047106"/>
            <a:ext cx="5005614" cy="1217213"/>
          </a:xfrm>
        </p:spPr>
        <p:txBody>
          <a:bodyPr rtlCol="0"/>
          <a:lstStyle/>
          <a:p>
            <a:pPr marL="0" indent="0" rtl="0">
              <a:buNone/>
            </a:pPr>
            <a:r>
              <a:rPr lang="en-US" altLang="zh-CN" dirty="0">
                <a:solidFill>
                  <a:schemeClr val="bg1"/>
                </a:solidFill>
              </a:rPr>
              <a:t>Lorem ipsum dolor sit </a:t>
            </a:r>
            <a:r>
              <a:rPr lang="en-US" altLang="zh-CN" dirty="0" err="1">
                <a:solidFill>
                  <a:schemeClr val="bg1"/>
                </a:solidFill>
              </a:rPr>
              <a:t>amet</a:t>
            </a:r>
            <a:r>
              <a:rPr lang="en-US" altLang="zh-CN" dirty="0">
                <a:solidFill>
                  <a:schemeClr val="bg1"/>
                </a:solidFill>
              </a:rPr>
              <a:t>, </a:t>
            </a:r>
            <a:r>
              <a:rPr lang="en-US" altLang="zh-CN" dirty="0" err="1">
                <a:solidFill>
                  <a:schemeClr val="bg1"/>
                </a:solidFill>
              </a:rPr>
              <a:t>consectetuer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en-US" altLang="zh-CN" dirty="0" err="1">
                <a:solidFill>
                  <a:schemeClr val="bg1"/>
                </a:solidFill>
              </a:rPr>
              <a:t>adipiscing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en-US" altLang="zh-CN" dirty="0" err="1">
                <a:solidFill>
                  <a:schemeClr val="bg1"/>
                </a:solidFill>
              </a:rPr>
              <a:t>elit.Maecenas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en-US" altLang="zh-CN" dirty="0" err="1">
                <a:solidFill>
                  <a:schemeClr val="bg1"/>
                </a:solidFill>
              </a:rPr>
              <a:t>porttitor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en-US" altLang="zh-CN" dirty="0" err="1">
                <a:solidFill>
                  <a:schemeClr val="bg1"/>
                </a:solidFill>
              </a:rPr>
              <a:t>congue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en-US" altLang="zh-CN" dirty="0" err="1">
                <a:solidFill>
                  <a:schemeClr val="bg1"/>
                </a:solidFill>
              </a:rPr>
              <a:t>massa.Fusce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en-US" altLang="zh-CN" dirty="0" err="1">
                <a:solidFill>
                  <a:schemeClr val="bg1"/>
                </a:solidFill>
              </a:rPr>
              <a:t>posuere</a:t>
            </a:r>
            <a:r>
              <a:rPr lang="en-US" altLang="zh-CN" dirty="0">
                <a:solidFill>
                  <a:schemeClr val="bg1"/>
                </a:solidFill>
              </a:rPr>
              <a:t>, magna sed pulvinar </a:t>
            </a:r>
            <a:r>
              <a:rPr lang="en-US" altLang="zh-CN" dirty="0" err="1">
                <a:solidFill>
                  <a:schemeClr val="bg1"/>
                </a:solidFill>
              </a:rPr>
              <a:t>ultricies</a:t>
            </a:r>
            <a:r>
              <a:rPr lang="en-US" altLang="zh-CN" dirty="0">
                <a:solidFill>
                  <a:schemeClr val="bg1"/>
                </a:solidFill>
              </a:rPr>
              <a:t>, </a:t>
            </a:r>
            <a:r>
              <a:rPr lang="en-US" altLang="zh-CN" dirty="0" err="1">
                <a:solidFill>
                  <a:schemeClr val="bg1"/>
                </a:solidFill>
              </a:rPr>
              <a:t>purus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en-US" altLang="zh-CN" dirty="0" err="1">
                <a:solidFill>
                  <a:schemeClr val="bg1"/>
                </a:solidFill>
              </a:rPr>
              <a:t>lectus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en-US" altLang="zh-CN" dirty="0" err="1">
                <a:solidFill>
                  <a:schemeClr val="bg1"/>
                </a:solidFill>
              </a:rPr>
              <a:t>malesuada</a:t>
            </a:r>
            <a:r>
              <a:rPr lang="en-US" altLang="zh-CN" dirty="0">
                <a:solidFill>
                  <a:schemeClr val="bg1"/>
                </a:solidFill>
              </a:rPr>
              <a:t> libero, sit </a:t>
            </a:r>
            <a:r>
              <a:rPr lang="en-US" altLang="zh-CN" dirty="0" err="1">
                <a:solidFill>
                  <a:schemeClr val="bg1"/>
                </a:solidFill>
              </a:rPr>
              <a:t>amet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en-US" altLang="zh-CN" dirty="0" err="1">
                <a:solidFill>
                  <a:schemeClr val="bg1"/>
                </a:solidFill>
              </a:rPr>
              <a:t>commodo</a:t>
            </a:r>
            <a:r>
              <a:rPr lang="en-US" altLang="zh-CN" dirty="0">
                <a:solidFill>
                  <a:schemeClr val="bg1"/>
                </a:solidFill>
              </a:rPr>
              <a:t> magna </a:t>
            </a:r>
            <a:r>
              <a:rPr lang="en-US" altLang="zh-CN" dirty="0" err="1">
                <a:solidFill>
                  <a:schemeClr val="bg1"/>
                </a:solidFill>
              </a:rPr>
              <a:t>eros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en-US" altLang="zh-CN" dirty="0" err="1">
                <a:solidFill>
                  <a:schemeClr val="bg1"/>
                </a:solidFill>
              </a:rPr>
              <a:t>quis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en-US" altLang="zh-CN" dirty="0" err="1">
                <a:solidFill>
                  <a:schemeClr val="bg1"/>
                </a:solidFill>
              </a:rPr>
              <a:t>urna</a:t>
            </a:r>
            <a:r>
              <a:rPr lang="en-US" altLang="zh-CN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33" name="标题 32">
            <a:extLst>
              <a:ext uri="{FF2B5EF4-FFF2-40B4-BE49-F238E27FC236}">
                <a16:creationId xmlns:a16="http://schemas.microsoft.com/office/drawing/2014/main" id="{18CDD97B-6E25-4FB4-B239-493E54AA0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CN">
                <a:solidFill>
                  <a:schemeClr val="bg1"/>
                </a:solidFill>
              </a:rPr>
              <a:t>LOREM IPSUM DOLOR SIT AMET, CONSECTETUER ADIPISCING ELIT. </a:t>
            </a:r>
          </a:p>
        </p:txBody>
      </p:sp>
      <p:sp>
        <p:nvSpPr>
          <p:cNvPr id="12" name="灯片编号占位符 5">
            <a:extLst>
              <a:ext uri="{FF2B5EF4-FFF2-40B4-BE49-F238E27FC236}">
                <a16:creationId xmlns:a16="http://schemas.microsoft.com/office/drawing/2014/main" id="{B7F99E8F-CFBF-4A36-93EC-B66007DF4F2C}"/>
              </a:ext>
            </a:extLst>
          </p:cNvPr>
          <p:cNvSpPr txBox="1">
            <a:spLocks/>
          </p:cNvSpPr>
          <p:nvPr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fld id="{247A4EEE-49CE-4F6C-BF32-B7FCC5EBBF45}" type="slidenum">
              <a:rPr lang="en-GB" altLang="zh-CN" sz="1200" smtClean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pPr algn="ctr" rtl="0"/>
              <a:t>23</a:t>
            </a:fld>
            <a:endParaRPr lang="zh-CN" altLang="en-GB" sz="120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220264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占位符 5" descr="一群坐在木桌旁的人&#10;">
            <a:extLst>
              <a:ext uri="{FF2B5EF4-FFF2-40B4-BE49-F238E27FC236}">
                <a16:creationId xmlns:a16="http://schemas.microsoft.com/office/drawing/2014/main" id="{D48306FF-9A46-43AC-BC11-DE5D9F2D183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192000" cy="6858000"/>
          </a:xfrm>
        </p:spPr>
      </p:pic>
      <p:sp>
        <p:nvSpPr>
          <p:cNvPr id="52" name="长方形 51" descr="装饰元素">
            <a:extLst>
              <a:ext uri="{FF2B5EF4-FFF2-40B4-BE49-F238E27FC236}">
                <a16:creationId xmlns:a16="http://schemas.microsoft.com/office/drawing/2014/main" id="{31664CF3-C0D1-4769-8E59-8694AF07951A}"/>
              </a:ext>
            </a:extLst>
          </p:cNvPr>
          <p:cNvSpPr/>
          <p:nvPr/>
        </p:nvSpPr>
        <p:spPr>
          <a:xfrm>
            <a:off x="0" y="0"/>
            <a:ext cx="12191999" cy="6857999"/>
          </a:xfrm>
          <a:prstGeom prst="rect">
            <a:avLst/>
          </a:prstGeom>
          <a:solidFill>
            <a:schemeClr val="tx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GB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2" name="标题 41">
            <a:extLst>
              <a:ext uri="{FF2B5EF4-FFF2-40B4-BE49-F238E27FC236}">
                <a16:creationId xmlns:a16="http://schemas.microsoft.com/office/drawing/2014/main" id="{72FCEAE4-FA74-4446-B2F5-9AFA2DA139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1080" y="2142271"/>
            <a:ext cx="5578995" cy="879928"/>
          </a:xfrm>
        </p:spPr>
        <p:txBody>
          <a:bodyPr rtlCol="0"/>
          <a:lstStyle/>
          <a:p>
            <a:pPr rtl="0"/>
            <a:r>
              <a:rPr lang="zh-CN" altLang="en-US" b="0"/>
              <a:t>谢谢</a:t>
            </a:r>
            <a:endParaRPr lang="zh-CN" altLang="en-GB" b="0"/>
          </a:p>
        </p:txBody>
      </p:sp>
      <p:sp>
        <p:nvSpPr>
          <p:cNvPr id="80" name="文本占位符 79">
            <a:extLst>
              <a:ext uri="{FF2B5EF4-FFF2-40B4-BE49-F238E27FC236}">
                <a16:creationId xmlns:a16="http://schemas.microsoft.com/office/drawing/2014/main" id="{40F0AA8D-0756-4350-8005-9BCD0DDB3B9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 rtlCol="0"/>
          <a:lstStyle/>
          <a:p>
            <a:pPr rtl="0"/>
            <a:r>
              <a:rPr lang="zh-CN" altLang="en-US"/>
              <a:t>姓名</a:t>
            </a:r>
            <a:endParaRPr lang="zh-CN" altLang="en-GB"/>
          </a:p>
        </p:txBody>
      </p:sp>
      <p:sp>
        <p:nvSpPr>
          <p:cNvPr id="86" name="文本占位符 85">
            <a:extLst>
              <a:ext uri="{FF2B5EF4-FFF2-40B4-BE49-F238E27FC236}">
                <a16:creationId xmlns:a16="http://schemas.microsoft.com/office/drawing/2014/main" id="{60CCF183-9FEB-4677-9379-BC01A7251D2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 rtlCol="0"/>
          <a:lstStyle/>
          <a:p>
            <a:pPr rtl="0"/>
            <a:r>
              <a:rPr lang="zh-CN" altLang="en-US"/>
              <a:t>电话</a:t>
            </a:r>
            <a:endParaRPr lang="zh-CN" altLang="en-GB"/>
          </a:p>
        </p:txBody>
      </p:sp>
      <p:sp>
        <p:nvSpPr>
          <p:cNvPr id="87" name="文本占位符 86">
            <a:extLst>
              <a:ext uri="{FF2B5EF4-FFF2-40B4-BE49-F238E27FC236}">
                <a16:creationId xmlns:a16="http://schemas.microsoft.com/office/drawing/2014/main" id="{DF3FE72B-F9BD-472F-A413-71BEEF95F43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 rtlCol="0"/>
          <a:lstStyle/>
          <a:p>
            <a:pPr rtl="0"/>
            <a:r>
              <a:rPr lang="zh-CN" altLang="en-US"/>
              <a:t>电子邮件</a:t>
            </a:r>
            <a:endParaRPr lang="zh-CN" altLang="en-GB"/>
          </a:p>
        </p:txBody>
      </p:sp>
      <p:sp>
        <p:nvSpPr>
          <p:cNvPr id="88" name="文本占位符 87">
            <a:extLst>
              <a:ext uri="{FF2B5EF4-FFF2-40B4-BE49-F238E27FC236}">
                <a16:creationId xmlns:a16="http://schemas.microsoft.com/office/drawing/2014/main" id="{3717E33B-5954-4CDC-B30A-BD21BED6DD4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 rtlCol="0"/>
          <a:lstStyle/>
          <a:p>
            <a:pPr rtl="0"/>
            <a:r>
              <a:rPr lang="zh-CN" altLang="en-US"/>
              <a:t>网站</a:t>
            </a:r>
            <a:endParaRPr lang="zh-CN" altLang="en-GB"/>
          </a:p>
        </p:txBody>
      </p:sp>
      <p:pic>
        <p:nvPicPr>
          <p:cNvPr id="96" name="内容占位符 95" descr="收件人">
            <a:extLst>
              <a:ext uri="{FF2B5EF4-FFF2-40B4-BE49-F238E27FC236}">
                <a16:creationId xmlns:a16="http://schemas.microsoft.com/office/drawing/2014/main" id="{106CDB5A-A67F-441C-894F-3EDD7AD64C9A}"/>
              </a:ext>
            </a:extLst>
          </p:cNvPr>
          <p:cNvPicPr>
            <a:picLocks noGrp="1" noChangeAspect="1"/>
          </p:cNvPicPr>
          <p:nvPr>
            <p:ph sz="quarter" idx="19"/>
          </p:nvPr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/>
      </p:pic>
      <p:pic>
        <p:nvPicPr>
          <p:cNvPr id="98" name="内容占位符 97" descr="信封">
            <a:extLst>
              <a:ext uri="{FF2B5EF4-FFF2-40B4-BE49-F238E27FC236}">
                <a16:creationId xmlns:a16="http://schemas.microsoft.com/office/drawing/2014/main" id="{0B9C03E0-6367-44D9-A740-AA6436F075E8}"/>
              </a:ext>
            </a:extLst>
          </p:cNvPr>
          <p:cNvPicPr>
            <a:picLocks noGrp="1" noChangeAspect="1"/>
          </p:cNvPicPr>
          <p:nvPr>
            <p:ph sz="quarter" idx="20"/>
          </p:nvPr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/>
      </p:pic>
      <p:pic>
        <p:nvPicPr>
          <p:cNvPr id="100" name="内容占位符 99" descr="链接">
            <a:extLst>
              <a:ext uri="{FF2B5EF4-FFF2-40B4-BE49-F238E27FC236}">
                <a16:creationId xmlns:a16="http://schemas.microsoft.com/office/drawing/2014/main" id="{420E824D-10A7-42CB-A7E8-5298E3E84F02}"/>
              </a:ext>
            </a:extLst>
          </p:cNvPr>
          <p:cNvPicPr>
            <a:picLocks noGrp="1" noChangeAspect="1"/>
          </p:cNvPicPr>
          <p:nvPr>
            <p:ph sz="quarter" idx="21"/>
          </p:nvPr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/>
      </p:pic>
      <p:pic>
        <p:nvPicPr>
          <p:cNvPr id="94" name="内容占位符 93" descr="用户">
            <a:extLst>
              <a:ext uri="{FF2B5EF4-FFF2-40B4-BE49-F238E27FC236}">
                <a16:creationId xmlns:a16="http://schemas.microsoft.com/office/drawing/2014/main" id="{5AC6F288-703B-45A1-9B56-079BD755B2CB}"/>
              </a:ext>
            </a:extLst>
          </p:cNvPr>
          <p:cNvPicPr>
            <a:picLocks noGrp="1" noChangeAspect="1"/>
          </p:cNvPicPr>
          <p:nvPr>
            <p:ph sz="quarter" idx="22"/>
          </p:nvPr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/>
      </p:pic>
      <p:cxnSp>
        <p:nvCxnSpPr>
          <p:cNvPr id="131" name="直接连接符​​(S) 130" descr="装饰元素">
            <a:extLst>
              <a:ext uri="{FF2B5EF4-FFF2-40B4-BE49-F238E27FC236}">
                <a16:creationId xmlns:a16="http://schemas.microsoft.com/office/drawing/2014/main" id="{8695A66A-1D9E-4D4E-9067-DC97380D3FDF}"/>
              </a:ext>
            </a:extLst>
          </p:cNvPr>
          <p:cNvCxnSpPr/>
          <p:nvPr/>
        </p:nvCxnSpPr>
        <p:spPr>
          <a:xfrm>
            <a:off x="756601" y="4143058"/>
            <a:ext cx="4297680" cy="0"/>
          </a:xfrm>
          <a:prstGeom prst="line">
            <a:avLst/>
          </a:prstGeom>
          <a:ln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直接连接符​​(S) 131" descr="装饰元素">
            <a:extLst>
              <a:ext uri="{FF2B5EF4-FFF2-40B4-BE49-F238E27FC236}">
                <a16:creationId xmlns:a16="http://schemas.microsoft.com/office/drawing/2014/main" id="{529648F7-20E3-4312-823A-D8265A94AF23}"/>
              </a:ext>
            </a:extLst>
          </p:cNvPr>
          <p:cNvCxnSpPr/>
          <p:nvPr/>
        </p:nvCxnSpPr>
        <p:spPr>
          <a:xfrm>
            <a:off x="756601" y="4866958"/>
            <a:ext cx="4297680" cy="0"/>
          </a:xfrm>
          <a:prstGeom prst="line">
            <a:avLst/>
          </a:prstGeom>
          <a:ln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直接连接符​​(S) 132" descr="装饰元素">
            <a:extLst>
              <a:ext uri="{FF2B5EF4-FFF2-40B4-BE49-F238E27FC236}">
                <a16:creationId xmlns:a16="http://schemas.microsoft.com/office/drawing/2014/main" id="{8F841485-6093-48AB-9892-0FB58675C726}"/>
              </a:ext>
            </a:extLst>
          </p:cNvPr>
          <p:cNvCxnSpPr/>
          <p:nvPr/>
        </p:nvCxnSpPr>
        <p:spPr>
          <a:xfrm>
            <a:off x="756601" y="5616258"/>
            <a:ext cx="4297680" cy="0"/>
          </a:xfrm>
          <a:prstGeom prst="line">
            <a:avLst/>
          </a:prstGeom>
          <a:ln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4" name="组 153" descr="装饰元素">
            <a:extLst>
              <a:ext uri="{FF2B5EF4-FFF2-40B4-BE49-F238E27FC236}">
                <a16:creationId xmlns:a16="http://schemas.microsoft.com/office/drawing/2014/main" id="{FF17C705-3351-4B11-BD28-D0CACC12D311}"/>
              </a:ext>
            </a:extLst>
          </p:cNvPr>
          <p:cNvGrpSpPr/>
          <p:nvPr/>
        </p:nvGrpSpPr>
        <p:grpSpPr>
          <a:xfrm>
            <a:off x="822755" y="2930325"/>
            <a:ext cx="469807" cy="79404"/>
            <a:chOff x="9330846" y="5054600"/>
            <a:chExt cx="676275" cy="114300"/>
          </a:xfrm>
          <a:solidFill>
            <a:schemeClr val="bg1"/>
          </a:solidFill>
        </p:grpSpPr>
        <p:sp>
          <p:nvSpPr>
            <p:cNvPr id="155" name="椭圆形 154">
              <a:extLst>
                <a:ext uri="{FF2B5EF4-FFF2-40B4-BE49-F238E27FC236}">
                  <a16:creationId xmlns:a16="http://schemas.microsoft.com/office/drawing/2014/main" id="{925FEBFE-A26D-4E0B-B884-7E186CD878E5}"/>
                </a:ext>
              </a:extLst>
            </p:cNvPr>
            <p:cNvSpPr/>
            <p:nvPr/>
          </p:nvSpPr>
          <p:spPr>
            <a:xfrm>
              <a:off x="9330846" y="5054600"/>
              <a:ext cx="114300" cy="1143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GB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56" name="椭圆形 155">
              <a:extLst>
                <a:ext uri="{FF2B5EF4-FFF2-40B4-BE49-F238E27FC236}">
                  <a16:creationId xmlns:a16="http://schemas.microsoft.com/office/drawing/2014/main" id="{2A24665D-D5CF-4F18-A88A-8E4471800E8D}"/>
                </a:ext>
              </a:extLst>
            </p:cNvPr>
            <p:cNvSpPr/>
            <p:nvPr/>
          </p:nvSpPr>
          <p:spPr>
            <a:xfrm>
              <a:off x="9518171" y="5054600"/>
              <a:ext cx="114300" cy="1143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GB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57" name="椭圆形 156">
              <a:extLst>
                <a:ext uri="{FF2B5EF4-FFF2-40B4-BE49-F238E27FC236}">
                  <a16:creationId xmlns:a16="http://schemas.microsoft.com/office/drawing/2014/main" id="{39F2203F-31BF-4705-AC57-E197602982AA}"/>
                </a:ext>
              </a:extLst>
            </p:cNvPr>
            <p:cNvSpPr/>
            <p:nvPr/>
          </p:nvSpPr>
          <p:spPr>
            <a:xfrm>
              <a:off x="9705496" y="5054600"/>
              <a:ext cx="114300" cy="1143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GB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58" name="椭圆形 157">
              <a:extLst>
                <a:ext uri="{FF2B5EF4-FFF2-40B4-BE49-F238E27FC236}">
                  <a16:creationId xmlns:a16="http://schemas.microsoft.com/office/drawing/2014/main" id="{D4734E32-080E-49F2-89F3-16F0DBB5D130}"/>
                </a:ext>
              </a:extLst>
            </p:cNvPr>
            <p:cNvSpPr/>
            <p:nvPr/>
          </p:nvSpPr>
          <p:spPr>
            <a:xfrm>
              <a:off x="9892821" y="5054600"/>
              <a:ext cx="114300" cy="1143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GB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grpSp>
        <p:nvGrpSpPr>
          <p:cNvPr id="7" name="组 6" descr="装饰元素">
            <a:extLst>
              <a:ext uri="{FF2B5EF4-FFF2-40B4-BE49-F238E27FC236}">
                <a16:creationId xmlns:a16="http://schemas.microsoft.com/office/drawing/2014/main" id="{F5325EDA-7343-463C-83EC-5D799E8B8195}"/>
              </a:ext>
            </a:extLst>
          </p:cNvPr>
          <p:cNvGrpSpPr/>
          <p:nvPr/>
        </p:nvGrpSpPr>
        <p:grpSpPr>
          <a:xfrm>
            <a:off x="9621169" y="0"/>
            <a:ext cx="2570831" cy="6858001"/>
            <a:chOff x="9621170" y="0"/>
            <a:chExt cx="2570831" cy="6858001"/>
          </a:xfrm>
        </p:grpSpPr>
        <p:sp>
          <p:nvSpPr>
            <p:cNvPr id="32" name="任意多边形：形状 31">
              <a:extLst>
                <a:ext uri="{FF2B5EF4-FFF2-40B4-BE49-F238E27FC236}">
                  <a16:creationId xmlns:a16="http://schemas.microsoft.com/office/drawing/2014/main" id="{25DFF88D-A516-4508-BC03-10D68E4034CF}"/>
                </a:ext>
              </a:extLst>
            </p:cNvPr>
            <p:cNvSpPr/>
            <p:nvPr/>
          </p:nvSpPr>
          <p:spPr>
            <a:xfrm>
              <a:off x="9621170" y="0"/>
              <a:ext cx="2570831" cy="6858000"/>
            </a:xfrm>
            <a:custGeom>
              <a:avLst/>
              <a:gdLst>
                <a:gd name="connsiteX0" fmla="*/ 1649197 w 2570831"/>
                <a:gd name="connsiteY0" fmla="*/ 0 h 6858000"/>
                <a:gd name="connsiteX1" fmla="*/ 2570831 w 2570831"/>
                <a:gd name="connsiteY1" fmla="*/ 0 h 6858000"/>
                <a:gd name="connsiteX2" fmla="*/ 2570831 w 2570831"/>
                <a:gd name="connsiteY2" fmla="*/ 6858000 h 6858000"/>
                <a:gd name="connsiteX3" fmla="*/ 0 w 2570831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70831" h="6858000">
                  <a:moveTo>
                    <a:pt x="1649197" y="0"/>
                  </a:moveTo>
                  <a:lnTo>
                    <a:pt x="2570831" y="0"/>
                  </a:lnTo>
                  <a:lnTo>
                    <a:pt x="2570831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zh-CN" altLang="en-GB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0" name="任意多边形：形状 29">
              <a:extLst>
                <a:ext uri="{FF2B5EF4-FFF2-40B4-BE49-F238E27FC236}">
                  <a16:creationId xmlns:a16="http://schemas.microsoft.com/office/drawing/2014/main" id="{F990A05A-2B0C-4EA2-8A33-D5A7D8C1BC4F}"/>
                </a:ext>
              </a:extLst>
            </p:cNvPr>
            <p:cNvSpPr/>
            <p:nvPr/>
          </p:nvSpPr>
          <p:spPr>
            <a:xfrm>
              <a:off x="9754598" y="0"/>
              <a:ext cx="2437402" cy="6858000"/>
            </a:xfrm>
            <a:custGeom>
              <a:avLst/>
              <a:gdLst>
                <a:gd name="connsiteX0" fmla="*/ 1649197 w 2437402"/>
                <a:gd name="connsiteY0" fmla="*/ 0 h 6858000"/>
                <a:gd name="connsiteX1" fmla="*/ 2437402 w 2437402"/>
                <a:gd name="connsiteY1" fmla="*/ 0 h 6858000"/>
                <a:gd name="connsiteX2" fmla="*/ 2437402 w 2437402"/>
                <a:gd name="connsiteY2" fmla="*/ 6858000 h 6858000"/>
                <a:gd name="connsiteX3" fmla="*/ 0 w 2437402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37402" h="6858000">
                  <a:moveTo>
                    <a:pt x="1649197" y="0"/>
                  </a:moveTo>
                  <a:lnTo>
                    <a:pt x="2437402" y="0"/>
                  </a:lnTo>
                  <a:lnTo>
                    <a:pt x="2437402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1">
                <a:alpha val="2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zh-CN" altLang="en-GB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8" name="任意多边形：形状 27">
              <a:extLst>
                <a:ext uri="{FF2B5EF4-FFF2-40B4-BE49-F238E27FC236}">
                  <a16:creationId xmlns:a16="http://schemas.microsoft.com/office/drawing/2014/main" id="{79BF84DA-56CC-4319-9B18-B6303F93EF5A}"/>
                </a:ext>
              </a:extLst>
            </p:cNvPr>
            <p:cNvSpPr/>
            <p:nvPr/>
          </p:nvSpPr>
          <p:spPr>
            <a:xfrm>
              <a:off x="10011320" y="0"/>
              <a:ext cx="2180680" cy="6858000"/>
            </a:xfrm>
            <a:custGeom>
              <a:avLst/>
              <a:gdLst>
                <a:gd name="connsiteX0" fmla="*/ 1649197 w 2180680"/>
                <a:gd name="connsiteY0" fmla="*/ 0 h 6858000"/>
                <a:gd name="connsiteX1" fmla="*/ 2180680 w 2180680"/>
                <a:gd name="connsiteY1" fmla="*/ 0 h 6858000"/>
                <a:gd name="connsiteX2" fmla="*/ 2180680 w 2180680"/>
                <a:gd name="connsiteY2" fmla="*/ 6858000 h 6858000"/>
                <a:gd name="connsiteX3" fmla="*/ 0 w 2180680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80680" h="6858000">
                  <a:moveTo>
                    <a:pt x="1649197" y="0"/>
                  </a:moveTo>
                  <a:lnTo>
                    <a:pt x="2180680" y="0"/>
                  </a:lnTo>
                  <a:lnTo>
                    <a:pt x="2180680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1">
                <a:lumMod val="75000"/>
                <a:alpha val="3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zh-CN" altLang="en-GB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6" name="任意多边形：形状 25">
              <a:extLst>
                <a:ext uri="{FF2B5EF4-FFF2-40B4-BE49-F238E27FC236}">
                  <a16:creationId xmlns:a16="http://schemas.microsoft.com/office/drawing/2014/main" id="{3FE4855B-D7C3-4EA7-8050-5BDDB9E3A78A}"/>
                </a:ext>
              </a:extLst>
            </p:cNvPr>
            <p:cNvSpPr/>
            <p:nvPr/>
          </p:nvSpPr>
          <p:spPr>
            <a:xfrm>
              <a:off x="10544156" y="5626"/>
              <a:ext cx="1647844" cy="6852374"/>
            </a:xfrm>
            <a:custGeom>
              <a:avLst/>
              <a:gdLst>
                <a:gd name="connsiteX0" fmla="*/ 1647844 w 1647844"/>
                <a:gd name="connsiteY0" fmla="*/ 0 h 6852374"/>
                <a:gd name="connsiteX1" fmla="*/ 1647844 w 1647844"/>
                <a:gd name="connsiteY1" fmla="*/ 6852374 h 6852374"/>
                <a:gd name="connsiteX2" fmla="*/ 0 w 1647844"/>
                <a:gd name="connsiteY2" fmla="*/ 6852374 h 6852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47844" h="6852374">
                  <a:moveTo>
                    <a:pt x="1647844" y="0"/>
                  </a:moveTo>
                  <a:lnTo>
                    <a:pt x="1647844" y="6852374"/>
                  </a:lnTo>
                  <a:lnTo>
                    <a:pt x="0" y="6852374"/>
                  </a:lnTo>
                  <a:close/>
                </a:path>
              </a:pathLst>
            </a:custGeom>
            <a:solidFill>
              <a:schemeClr val="accent1">
                <a:lumMod val="75000"/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zh-CN" altLang="en-GB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4" name="任意多边形：形状 23">
              <a:extLst>
                <a:ext uri="{FF2B5EF4-FFF2-40B4-BE49-F238E27FC236}">
                  <a16:creationId xmlns:a16="http://schemas.microsoft.com/office/drawing/2014/main" id="{EC066EC5-6C2C-4006-B87D-E6C5CFDEF302}"/>
                </a:ext>
              </a:extLst>
            </p:cNvPr>
            <p:cNvSpPr/>
            <p:nvPr/>
          </p:nvSpPr>
          <p:spPr>
            <a:xfrm>
              <a:off x="10803086" y="1082358"/>
              <a:ext cx="1388914" cy="5775643"/>
            </a:xfrm>
            <a:custGeom>
              <a:avLst/>
              <a:gdLst>
                <a:gd name="connsiteX0" fmla="*/ 1388914 w 1388914"/>
                <a:gd name="connsiteY0" fmla="*/ 0 h 5775643"/>
                <a:gd name="connsiteX1" fmla="*/ 1388914 w 1388914"/>
                <a:gd name="connsiteY1" fmla="*/ 5775643 h 5775643"/>
                <a:gd name="connsiteX2" fmla="*/ 0 w 1388914"/>
                <a:gd name="connsiteY2" fmla="*/ 5775643 h 577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88914" h="5775643">
                  <a:moveTo>
                    <a:pt x="1388914" y="0"/>
                  </a:moveTo>
                  <a:lnTo>
                    <a:pt x="1388914" y="5775643"/>
                  </a:lnTo>
                  <a:lnTo>
                    <a:pt x="0" y="5775643"/>
                  </a:lnTo>
                  <a:close/>
                </a:path>
              </a:pathLst>
            </a:custGeom>
            <a:solidFill>
              <a:schemeClr val="accent1">
                <a:lumMod val="75000"/>
                <a:alpha val="8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zh-CN" altLang="en-GB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742002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E98DCA46-603B-4178-8707-30E192CE6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/>
              <a:t>自定义此模板</a:t>
            </a:r>
          </a:p>
        </p:txBody>
      </p:sp>
      <p:sp>
        <p:nvSpPr>
          <p:cNvPr id="8" name="文本框 7">
            <a:hlinkClick r:id="rId3"/>
            <a:extLst>
              <a:ext uri="{FF2B5EF4-FFF2-40B4-BE49-F238E27FC236}">
                <a16:creationId xmlns:a16="http://schemas.microsoft.com/office/drawing/2014/main" id="{5FC6C278-4035-446A-A94B-030E792FDDF5}"/>
              </a:ext>
            </a:extLst>
          </p:cNvPr>
          <p:cNvSpPr txBox="1"/>
          <p:nvPr/>
        </p:nvSpPr>
        <p:spPr>
          <a:xfrm>
            <a:off x="1547813" y="2921168"/>
            <a:ext cx="909637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zh-CN" altLang="en-US" sz="6000" u="sng" dirty="0">
                <a:solidFill>
                  <a:srgbClr val="0070C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模板编辑说明和反馈</a:t>
            </a:r>
          </a:p>
        </p:txBody>
      </p:sp>
    </p:spTree>
    <p:extLst>
      <p:ext uri="{BB962C8B-B14F-4D97-AF65-F5344CB8AC3E}">
        <p14:creationId xmlns:p14="http://schemas.microsoft.com/office/powerpoint/2010/main" val="595823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占位符 6" descr="背着书包，推着自行车前行的男孩">
            <a:extLst>
              <a:ext uri="{FF2B5EF4-FFF2-40B4-BE49-F238E27FC236}">
                <a16:creationId xmlns:a16="http://schemas.microsoft.com/office/drawing/2014/main" id="{3111B687-3781-4457-A624-86311FC6908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36125" y="0"/>
            <a:ext cx="5355875" cy="6858000"/>
          </a:xfrm>
        </p:spPr>
      </p:pic>
      <p:grpSp>
        <p:nvGrpSpPr>
          <p:cNvPr id="11" name="组 10" descr="装饰元素">
            <a:extLst>
              <a:ext uri="{FF2B5EF4-FFF2-40B4-BE49-F238E27FC236}">
                <a16:creationId xmlns:a16="http://schemas.microsoft.com/office/drawing/2014/main" id="{AB025618-C830-4992-9CD3-D9E49BC79E67}"/>
              </a:ext>
            </a:extLst>
          </p:cNvPr>
          <p:cNvGrpSpPr/>
          <p:nvPr/>
        </p:nvGrpSpPr>
        <p:grpSpPr>
          <a:xfrm>
            <a:off x="1661727" y="0"/>
            <a:ext cx="7388298" cy="6858000"/>
            <a:chOff x="1826589" y="0"/>
            <a:chExt cx="7388298" cy="6858000"/>
          </a:xfrm>
        </p:grpSpPr>
        <p:sp>
          <p:nvSpPr>
            <p:cNvPr id="10" name="平行四边形 9">
              <a:extLst>
                <a:ext uri="{FF2B5EF4-FFF2-40B4-BE49-F238E27FC236}">
                  <a16:creationId xmlns:a16="http://schemas.microsoft.com/office/drawing/2014/main" id="{11E692D4-6AEA-4652-A7AE-A02328258A55}"/>
                </a:ext>
              </a:extLst>
            </p:cNvPr>
            <p:cNvSpPr/>
            <p:nvPr/>
          </p:nvSpPr>
          <p:spPr>
            <a:xfrm>
              <a:off x="2618099" y="0"/>
              <a:ext cx="6596788" cy="6858000"/>
            </a:xfrm>
            <a:prstGeom prst="parallelogram">
              <a:avLst/>
            </a:prstGeom>
            <a:solidFill>
              <a:schemeClr val="bg1">
                <a:alpha val="8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GB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9" name="平行四边形 8">
              <a:extLst>
                <a:ext uri="{FF2B5EF4-FFF2-40B4-BE49-F238E27FC236}">
                  <a16:creationId xmlns:a16="http://schemas.microsoft.com/office/drawing/2014/main" id="{A134AA32-2418-4A09-9BA8-ED7207AC0D74}"/>
                </a:ext>
              </a:extLst>
            </p:cNvPr>
            <p:cNvSpPr/>
            <p:nvPr/>
          </p:nvSpPr>
          <p:spPr>
            <a:xfrm>
              <a:off x="2340861" y="0"/>
              <a:ext cx="6596788" cy="6858000"/>
            </a:xfrm>
            <a:prstGeom prst="parallelogram">
              <a:avLst/>
            </a:prstGeom>
            <a:solidFill>
              <a:schemeClr val="bg1">
                <a:alpha val="6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GB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2" name="平行四边形 21">
              <a:extLst>
                <a:ext uri="{FF2B5EF4-FFF2-40B4-BE49-F238E27FC236}">
                  <a16:creationId xmlns:a16="http://schemas.microsoft.com/office/drawing/2014/main" id="{0051AD99-BC4A-487F-BE1C-486FC5B8E9F2}"/>
                </a:ext>
              </a:extLst>
            </p:cNvPr>
            <p:cNvSpPr/>
            <p:nvPr/>
          </p:nvSpPr>
          <p:spPr>
            <a:xfrm>
              <a:off x="1826589" y="0"/>
              <a:ext cx="6596788" cy="6858000"/>
            </a:xfrm>
            <a:prstGeom prst="parallelogram">
              <a:avLst/>
            </a:prstGeom>
            <a:solidFill>
              <a:schemeClr val="bg1">
                <a:alpha val="8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GB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14" name="长方形 13" descr="装饰元素">
            <a:extLst>
              <a:ext uri="{FF2B5EF4-FFF2-40B4-BE49-F238E27FC236}">
                <a16:creationId xmlns:a16="http://schemas.microsoft.com/office/drawing/2014/main" id="{C862BC4D-BD7A-417E-A34A-59CE4D4A6AC8}"/>
              </a:ext>
            </a:extLst>
          </p:cNvPr>
          <p:cNvSpPr/>
          <p:nvPr/>
        </p:nvSpPr>
        <p:spPr>
          <a:xfrm>
            <a:off x="0" y="6355760"/>
            <a:ext cx="12192000" cy="91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GB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5" name="椭圆形 14" descr="装饰元素">
            <a:extLst>
              <a:ext uri="{FF2B5EF4-FFF2-40B4-BE49-F238E27FC236}">
                <a16:creationId xmlns:a16="http://schemas.microsoft.com/office/drawing/2014/main" id="{652937FB-CDE3-46B3-8481-AB5DB8C4BABA}"/>
              </a:ext>
            </a:extLst>
          </p:cNvPr>
          <p:cNvSpPr/>
          <p:nvPr/>
        </p:nvSpPr>
        <p:spPr>
          <a:xfrm>
            <a:off x="11091210" y="6086479"/>
            <a:ext cx="600974" cy="60097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GB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7" name="灯片编号占位符 5">
            <a:extLst>
              <a:ext uri="{FF2B5EF4-FFF2-40B4-BE49-F238E27FC236}">
                <a16:creationId xmlns:a16="http://schemas.microsoft.com/office/drawing/2014/main" id="{79161314-0A22-4109-A2B1-41E87EFE1E18}"/>
              </a:ext>
            </a:extLst>
          </p:cNvPr>
          <p:cNvSpPr txBox="1">
            <a:spLocks/>
          </p:cNvSpPr>
          <p:nvPr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fld id="{247A4EEE-49CE-4F6C-BF32-B7FCC5EBBF45}" type="slidenum">
              <a:rPr lang="en-GB" altLang="zh-CN" sz="1200" smtClean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pPr algn="ctr" rtl="0"/>
              <a:t>3</a:t>
            </a:fld>
            <a:endParaRPr lang="zh-CN" altLang="en-GB" sz="120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4" name="文本占位符 23">
            <a:extLst>
              <a:ext uri="{FF2B5EF4-FFF2-40B4-BE49-F238E27FC236}">
                <a16:creationId xmlns:a16="http://schemas.microsoft.com/office/drawing/2014/main" id="{C3930A4E-1302-4AC9-86A3-C4E8AF186ED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86558" y="1981201"/>
            <a:ext cx="2834640" cy="4105278"/>
          </a:xfrm>
        </p:spPr>
        <p:txBody>
          <a:bodyPr rtlCol="0"/>
          <a:lstStyle/>
          <a:p>
            <a:r>
              <a:rPr lang="en-US" altLang="zh-CN" sz="1400" dirty="0"/>
              <a:t>2.Be going to+</a:t>
            </a:r>
            <a:r>
              <a:rPr lang="zh-CN" altLang="en-US" sz="1400" dirty="0"/>
              <a:t>动词原形</a:t>
            </a:r>
            <a:endParaRPr lang="en-US" altLang="zh-CN" sz="1400" dirty="0"/>
          </a:p>
          <a:p>
            <a:r>
              <a:rPr lang="en-US" altLang="zh-CN" sz="1400" dirty="0"/>
              <a:t>  </a:t>
            </a:r>
            <a:r>
              <a:rPr lang="zh-CN" altLang="en-US" sz="1400" dirty="0"/>
              <a:t>表示说话者主管计划打算活着安排要做某事，或根据某种迹象预测某事即将发生。</a:t>
            </a:r>
            <a:endParaRPr lang="en-US" altLang="zh-CN" sz="1400" dirty="0"/>
          </a:p>
          <a:p>
            <a:r>
              <a:rPr lang="en-US" altLang="zh-CN" sz="1400" dirty="0"/>
              <a:t>I’m going to ski tomorrow.</a:t>
            </a:r>
          </a:p>
          <a:p>
            <a:r>
              <a:rPr lang="en-US" altLang="zh-CN" sz="1400" dirty="0"/>
              <a:t>It’s going to be a fine day tomorrow.</a:t>
            </a:r>
          </a:p>
          <a:p>
            <a:pPr rtl="0"/>
            <a:r>
              <a:rPr lang="zh-CN" altLang="en-US" dirty="0"/>
              <a:t>例题</a:t>
            </a:r>
            <a:endParaRPr lang="en-US" altLang="zh-CN" dirty="0"/>
          </a:p>
          <a:p>
            <a:pPr fontAlgn="ctr"/>
            <a:r>
              <a:rPr lang="zh-CN" altLang="en-US" dirty="0"/>
              <a:t>．</a:t>
            </a:r>
            <a:r>
              <a:rPr lang="en-US" altLang="zh-CN" dirty="0"/>
              <a:t>—Why are you walking so quickly, Edward?</a:t>
            </a:r>
          </a:p>
          <a:p>
            <a:pPr fontAlgn="ctr"/>
            <a:r>
              <a:rPr lang="en-US" altLang="zh-CN" dirty="0"/>
              <a:t>—There_____ a talent show in ten minutes.</a:t>
            </a:r>
          </a:p>
          <a:p>
            <a:pPr fontAlgn="ctr"/>
            <a:r>
              <a:rPr lang="en-US" altLang="zh-CN" dirty="0"/>
              <a:t>A</a:t>
            </a:r>
            <a:r>
              <a:rPr lang="zh-CN" altLang="en-US" dirty="0"/>
              <a:t>．</a:t>
            </a:r>
            <a:r>
              <a:rPr lang="en-US" altLang="zh-CN" dirty="0"/>
              <a:t>will have	B</a:t>
            </a:r>
            <a:r>
              <a:rPr lang="zh-CN" altLang="en-US" dirty="0"/>
              <a:t>．</a:t>
            </a:r>
            <a:r>
              <a:rPr lang="en-US" altLang="zh-CN" dirty="0"/>
              <a:t>will be</a:t>
            </a:r>
          </a:p>
          <a:p>
            <a:pPr fontAlgn="ctr"/>
            <a:r>
              <a:rPr lang="en-US" altLang="zh-CN" dirty="0"/>
              <a:t>C</a:t>
            </a:r>
            <a:r>
              <a:rPr lang="zh-CN" altLang="en-US" dirty="0"/>
              <a:t>．</a:t>
            </a:r>
            <a:r>
              <a:rPr lang="en-US" altLang="zh-CN" dirty="0"/>
              <a:t>is going to have	D</a:t>
            </a:r>
            <a:r>
              <a:rPr lang="zh-CN" altLang="en-US" dirty="0"/>
              <a:t>．</a:t>
            </a:r>
            <a:r>
              <a:rPr lang="en-US" altLang="zh-CN" dirty="0"/>
              <a:t>are going to be</a:t>
            </a:r>
          </a:p>
          <a:p>
            <a:pPr rtl="0"/>
            <a:endParaRPr lang="zh-CN" altLang="en-GB" dirty="0"/>
          </a:p>
        </p:txBody>
      </p:sp>
      <p:sp>
        <p:nvSpPr>
          <p:cNvPr id="23" name="文本占位符 22">
            <a:extLst>
              <a:ext uri="{FF2B5EF4-FFF2-40B4-BE49-F238E27FC236}">
                <a16:creationId xmlns:a16="http://schemas.microsoft.com/office/drawing/2014/main" id="{B88939B0-5B9A-4423-AFD1-CF6B222687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rtlCol="0"/>
          <a:lstStyle/>
          <a:p>
            <a:r>
              <a:rPr lang="en-US" altLang="zh-CN" sz="1400" dirty="0"/>
              <a:t>1.Will/shall+</a:t>
            </a:r>
            <a:r>
              <a:rPr lang="zh-CN" altLang="en-US" sz="1400" dirty="0"/>
              <a:t>动词原形</a:t>
            </a:r>
            <a:endParaRPr lang="en-US" altLang="zh-CN" sz="1400" dirty="0"/>
          </a:p>
          <a:p>
            <a:r>
              <a:rPr lang="en-US" altLang="zh-CN" sz="1400" dirty="0"/>
              <a:t>Shall  </a:t>
            </a:r>
            <a:r>
              <a:rPr lang="zh-CN" altLang="en-US" sz="1400" dirty="0"/>
              <a:t>用于第一人称</a:t>
            </a:r>
            <a:endParaRPr lang="en-US" altLang="zh-CN" sz="1400" dirty="0"/>
          </a:p>
          <a:p>
            <a:r>
              <a:rPr lang="en-US" altLang="zh-CN" sz="1400" dirty="0"/>
              <a:t>Will </a:t>
            </a:r>
            <a:r>
              <a:rPr lang="zh-CN" altLang="en-US" sz="1400" dirty="0"/>
              <a:t>用于各种人称</a:t>
            </a:r>
            <a:endParaRPr lang="en-US" altLang="zh-CN" sz="1400" dirty="0"/>
          </a:p>
          <a:p>
            <a:r>
              <a:rPr lang="en-US" altLang="zh-CN" sz="1400" dirty="0"/>
              <a:t>He will come back soon.</a:t>
            </a:r>
          </a:p>
          <a:p>
            <a:r>
              <a:rPr lang="zh-CN" altLang="en-US" sz="1400" dirty="0"/>
              <a:t>真题</a:t>
            </a:r>
            <a:endParaRPr lang="en-US" altLang="zh-CN" sz="1400" dirty="0"/>
          </a:p>
          <a:p>
            <a:r>
              <a:rPr lang="en-US" altLang="zh-CN" sz="1400" dirty="0"/>
              <a:t>-We ________ to Yun Brocade Museum with the exchange students this coming summer holiday.</a:t>
            </a:r>
          </a:p>
          <a:p>
            <a:r>
              <a:rPr lang="en-US" altLang="zh-CN" sz="1400" dirty="0"/>
              <a:t>-That’s amazing!</a:t>
            </a:r>
          </a:p>
          <a:p>
            <a:r>
              <a:rPr lang="en-US" altLang="zh-CN" sz="1400" dirty="0" err="1"/>
              <a:t>A.Went</a:t>
            </a:r>
            <a:r>
              <a:rPr lang="en-US" altLang="zh-CN" sz="1400" dirty="0"/>
              <a:t>                         </a:t>
            </a:r>
            <a:r>
              <a:rPr lang="en-US" altLang="zh-CN" sz="1400" dirty="0" err="1"/>
              <a:t>B.go</a:t>
            </a:r>
            <a:r>
              <a:rPr lang="en-US" altLang="zh-CN" sz="1400" dirty="0"/>
              <a:t>   </a:t>
            </a:r>
          </a:p>
          <a:p>
            <a:r>
              <a:rPr lang="en-US" altLang="zh-CN" sz="1400" dirty="0" err="1"/>
              <a:t>C.have</a:t>
            </a:r>
            <a:r>
              <a:rPr lang="en-US" altLang="zh-CN" sz="1400" dirty="0"/>
              <a:t> gone                </a:t>
            </a:r>
            <a:r>
              <a:rPr lang="en-US" altLang="zh-CN" sz="1400" dirty="0" err="1"/>
              <a:t>D.will</a:t>
            </a:r>
            <a:r>
              <a:rPr lang="en-US" altLang="zh-CN" sz="1400" dirty="0"/>
              <a:t> go</a:t>
            </a:r>
          </a:p>
          <a:p>
            <a:pPr rtl="0"/>
            <a:endParaRPr lang="zh-CN" altLang="en-US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DFF36EE7-AE57-42F4-ACA9-A328C1F4E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CN" altLang="en-US" sz="5400" dirty="0"/>
              <a:t>一般将来时</a:t>
            </a:r>
            <a:endParaRPr lang="zh-CN" altLang="en-GB" sz="5400" dirty="0"/>
          </a:p>
        </p:txBody>
      </p:sp>
      <p:pic>
        <p:nvPicPr>
          <p:cNvPr id="35" name="内容占位符 34" descr="打开的书">
            <a:extLst>
              <a:ext uri="{FF2B5EF4-FFF2-40B4-BE49-F238E27FC236}">
                <a16:creationId xmlns:a16="http://schemas.microsoft.com/office/drawing/2014/main" id="{56174A3F-A7B3-40BE-88BD-1796890E4B44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04975" y="1981200"/>
            <a:ext cx="548640" cy="548640"/>
          </a:xfrm>
        </p:spPr>
      </p:pic>
      <p:pic>
        <p:nvPicPr>
          <p:cNvPr id="36" name="内容占位符 35" descr="奖牌">
            <a:extLst>
              <a:ext uri="{FF2B5EF4-FFF2-40B4-BE49-F238E27FC236}">
                <a16:creationId xmlns:a16="http://schemas.microsoft.com/office/drawing/2014/main" id="{A960174C-A9DE-472D-BF1C-B13108BD70B7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529558" y="1981200"/>
            <a:ext cx="548640" cy="548640"/>
          </a:xfrm>
        </p:spPr>
      </p:pic>
    </p:spTree>
    <p:extLst>
      <p:ext uri="{BB962C8B-B14F-4D97-AF65-F5344CB8AC3E}">
        <p14:creationId xmlns:p14="http://schemas.microsoft.com/office/powerpoint/2010/main" val="21188231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占位符 8">
            <a:extLst>
              <a:ext uri="{FF2B5EF4-FFF2-40B4-BE49-F238E27FC236}">
                <a16:creationId xmlns:a16="http://schemas.microsoft.com/office/drawing/2014/main" id="{86337FC2-8B69-44DE-9AD3-EDF177DB8DC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altLang="zh-CN" sz="1400" dirty="0"/>
          </a:p>
          <a:p>
            <a:r>
              <a:rPr lang="en-US" altLang="zh-CN" sz="1400" dirty="0"/>
              <a:t>3.</a:t>
            </a:r>
            <a:r>
              <a:rPr lang="zh-CN" altLang="en-US" sz="1400" dirty="0"/>
              <a:t>二者辨析</a:t>
            </a:r>
            <a:endParaRPr lang="en-US" altLang="zh-CN" sz="1400" dirty="0"/>
          </a:p>
          <a:p>
            <a:r>
              <a:rPr lang="en-US" altLang="zh-CN" sz="1400" dirty="0"/>
              <a:t>Be going to do</a:t>
            </a:r>
            <a:r>
              <a:rPr lang="zh-CN" altLang="en-US" sz="1400" dirty="0"/>
              <a:t>指已计划过或思考过的意图或打算，</a:t>
            </a:r>
            <a:r>
              <a:rPr lang="en-US" altLang="zh-CN" sz="1400" dirty="0"/>
              <a:t>will</a:t>
            </a:r>
            <a:r>
              <a:rPr lang="zh-CN" altLang="en-US" sz="1400" dirty="0"/>
              <a:t> </a:t>
            </a:r>
            <a:r>
              <a:rPr lang="en-US" altLang="zh-CN" sz="1400" dirty="0"/>
              <a:t>do</a:t>
            </a:r>
            <a:r>
              <a:rPr lang="zh-CN" altLang="en-US" sz="1400" dirty="0"/>
              <a:t> 未事先思考或未计划而临时做出的决定</a:t>
            </a:r>
            <a:r>
              <a:rPr lang="en-US" altLang="zh-CN" sz="1400" dirty="0"/>
              <a:t>;be going to do</a:t>
            </a:r>
            <a:r>
              <a:rPr lang="zh-CN" altLang="en-US" sz="1400" dirty="0"/>
              <a:t>可表示客观迹象表明马上要发生的事情，</a:t>
            </a:r>
            <a:r>
              <a:rPr lang="en-US" altLang="zh-CN" sz="1400" dirty="0"/>
              <a:t>will do </a:t>
            </a:r>
            <a:r>
              <a:rPr lang="zh-CN" altLang="en-US" sz="1400" dirty="0"/>
              <a:t>说明说话者的主观意识。</a:t>
            </a:r>
            <a:endParaRPr lang="en-US" altLang="zh-CN" sz="1400" dirty="0"/>
          </a:p>
          <a:p>
            <a:endParaRPr lang="en-US" altLang="zh-CN" sz="1400" dirty="0"/>
          </a:p>
          <a:p>
            <a:endParaRPr lang="en-US" altLang="zh-CN" sz="1400" dirty="0"/>
          </a:p>
          <a:p>
            <a:r>
              <a:rPr lang="en-US" altLang="zh-CN" sz="1400" dirty="0"/>
              <a:t>4</a:t>
            </a:r>
            <a:r>
              <a:rPr lang="zh-CN" altLang="en-US" sz="1400" dirty="0"/>
              <a:t>。</a:t>
            </a:r>
            <a:r>
              <a:rPr lang="en-US" altLang="zh-CN" sz="1400" dirty="0"/>
              <a:t>Be to do</a:t>
            </a:r>
            <a:r>
              <a:rPr lang="zh-CN" altLang="en-US" sz="1400" dirty="0"/>
              <a:t>按计划约定职责义务必须去做的事情</a:t>
            </a:r>
            <a:endParaRPr lang="en-US" altLang="zh-CN" sz="1400" dirty="0"/>
          </a:p>
          <a:p>
            <a:r>
              <a:rPr lang="en-US" altLang="zh-CN" sz="1400" dirty="0"/>
              <a:t>The girls are to go to school next week.</a:t>
            </a:r>
          </a:p>
          <a:p>
            <a:endParaRPr lang="en-US" altLang="zh-CN" sz="1400" dirty="0"/>
          </a:p>
          <a:p>
            <a:r>
              <a:rPr lang="en-US" altLang="zh-CN" sz="1400" dirty="0"/>
              <a:t>5.Be about to do</a:t>
            </a:r>
            <a:r>
              <a:rPr lang="zh-CN" altLang="en-US" sz="1400" dirty="0"/>
              <a:t>客观上马上就要发生的事情，不与具体的时间状语连用</a:t>
            </a:r>
            <a:endParaRPr lang="en-US" altLang="zh-CN" sz="1400" dirty="0"/>
          </a:p>
          <a:p>
            <a:r>
              <a:rPr lang="en-US" altLang="zh-CN" sz="1400" dirty="0"/>
              <a:t>Don’t go out. We are about to have dinner.</a:t>
            </a:r>
          </a:p>
          <a:p>
            <a:r>
              <a:rPr lang="en-US" altLang="zh-CN" sz="1400" dirty="0"/>
              <a:t>She is about to leave for Shanghai.</a:t>
            </a:r>
          </a:p>
          <a:p>
            <a:endParaRPr lang="zh-CN" altLang="en-US" dirty="0"/>
          </a:p>
        </p:txBody>
      </p:sp>
      <p:sp>
        <p:nvSpPr>
          <p:cNvPr id="8" name="标题 7">
            <a:extLst>
              <a:ext uri="{FF2B5EF4-FFF2-40B4-BE49-F238E27FC236}">
                <a16:creationId xmlns:a16="http://schemas.microsoft.com/office/drawing/2014/main" id="{93571E2E-7753-4996-A222-B8F372527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400" dirty="0"/>
              <a:t>一般将来时</a:t>
            </a:r>
          </a:p>
        </p:txBody>
      </p:sp>
      <p:sp>
        <p:nvSpPr>
          <p:cNvPr id="10" name="内容占位符 9">
            <a:extLst>
              <a:ext uri="{FF2B5EF4-FFF2-40B4-BE49-F238E27FC236}">
                <a16:creationId xmlns:a16="http://schemas.microsoft.com/office/drawing/2014/main" id="{51B36CF0-B1DC-4DC5-8E18-271F93205B9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01974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图片占位符 5">
            <a:extLst>
              <a:ext uri="{FF2B5EF4-FFF2-40B4-BE49-F238E27FC236}">
                <a16:creationId xmlns:a16="http://schemas.microsoft.com/office/drawing/2014/main" id="{3D673A5B-753F-4E24-82A3-4175A659354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FE7A4E6B-72BB-4E8B-9643-44C96763FC3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sz="1800" dirty="0">
                <a:solidFill>
                  <a:schemeClr val="tx1"/>
                </a:solidFill>
              </a:rPr>
              <a:t>7.</a:t>
            </a:r>
            <a:r>
              <a:rPr lang="zh-CN" altLang="en-US" sz="1800" dirty="0">
                <a:solidFill>
                  <a:schemeClr val="tx1"/>
                </a:solidFill>
              </a:rPr>
              <a:t>现在进行时表将来</a:t>
            </a:r>
            <a:endParaRPr lang="en-US" altLang="zh-CN" sz="1800" dirty="0">
              <a:solidFill>
                <a:schemeClr val="tx1"/>
              </a:solidFill>
            </a:endParaRPr>
          </a:p>
          <a:p>
            <a:endParaRPr lang="en-US" altLang="zh-CN" sz="1600" dirty="0">
              <a:solidFill>
                <a:schemeClr val="tx1"/>
              </a:solidFill>
            </a:endParaRPr>
          </a:p>
          <a:p>
            <a:r>
              <a:rPr lang="zh-CN" altLang="en-US" sz="1600" dirty="0">
                <a:solidFill>
                  <a:schemeClr val="tx1"/>
                </a:solidFill>
              </a:rPr>
              <a:t>按照计划或安排马上就要发生的动作</a:t>
            </a:r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16BEBF0B-2504-4B5A-8E1D-05107B2E3AF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sz="1800" dirty="0">
                <a:solidFill>
                  <a:schemeClr val="tx1"/>
                </a:solidFill>
              </a:rPr>
              <a:t>6.</a:t>
            </a:r>
            <a:r>
              <a:rPr lang="zh-CN" altLang="en-US" sz="1800" dirty="0">
                <a:solidFill>
                  <a:schemeClr val="tx1"/>
                </a:solidFill>
              </a:rPr>
              <a:t>一般现在时表将来</a:t>
            </a:r>
            <a:endParaRPr lang="en-US" altLang="zh-CN" sz="1800" dirty="0">
              <a:solidFill>
                <a:schemeClr val="tx1"/>
              </a:solidFill>
            </a:endParaRPr>
          </a:p>
          <a:p>
            <a:endParaRPr lang="en-US" altLang="zh-CN" sz="1600" dirty="0">
              <a:solidFill>
                <a:schemeClr val="tx1"/>
              </a:solidFill>
            </a:endParaRPr>
          </a:p>
          <a:p>
            <a:r>
              <a:rPr lang="en-US" altLang="zh-CN" sz="1600" dirty="0">
                <a:solidFill>
                  <a:schemeClr val="tx1"/>
                </a:solidFill>
              </a:rPr>
              <a:t>a.</a:t>
            </a:r>
            <a:r>
              <a:rPr lang="zh-CN" altLang="en-US" sz="1600" dirty="0">
                <a:solidFill>
                  <a:schemeClr val="tx1"/>
                </a:solidFill>
              </a:rPr>
              <a:t>按照时刻表要发生的事情；</a:t>
            </a:r>
            <a:endParaRPr lang="en-US" altLang="zh-CN" sz="1600" dirty="0">
              <a:solidFill>
                <a:schemeClr val="tx1"/>
              </a:solidFill>
            </a:endParaRPr>
          </a:p>
          <a:p>
            <a:r>
              <a:rPr lang="en-US" altLang="zh-CN" sz="1600" dirty="0">
                <a:solidFill>
                  <a:schemeClr val="tx1"/>
                </a:solidFill>
              </a:rPr>
              <a:t>b.</a:t>
            </a:r>
            <a:r>
              <a:rPr lang="zh-CN" altLang="en-US" sz="1600" dirty="0">
                <a:solidFill>
                  <a:schemeClr val="tx1"/>
                </a:solidFill>
              </a:rPr>
              <a:t>在时间状语从句中和条件状语从句中用一般现在时表将来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19F2A6A1-31FD-48A7-8AE5-04834F75F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5400" dirty="0">
                <a:solidFill>
                  <a:schemeClr val="tx1"/>
                </a:solidFill>
              </a:rPr>
              <a:t>一般将来时</a:t>
            </a:r>
          </a:p>
        </p:txBody>
      </p:sp>
      <p:sp>
        <p:nvSpPr>
          <p:cNvPr id="9" name="内容占位符 8">
            <a:extLst>
              <a:ext uri="{FF2B5EF4-FFF2-40B4-BE49-F238E27FC236}">
                <a16:creationId xmlns:a16="http://schemas.microsoft.com/office/drawing/2014/main" id="{082C23EC-F87C-4C26-B5B9-CD6AC682C4F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内容占位符 9">
            <a:extLst>
              <a:ext uri="{FF2B5EF4-FFF2-40B4-BE49-F238E27FC236}">
                <a16:creationId xmlns:a16="http://schemas.microsoft.com/office/drawing/2014/main" id="{806F7F71-2252-471B-A9B9-E1122043D006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1" name="文本占位符 10">
            <a:extLst>
              <a:ext uri="{FF2B5EF4-FFF2-40B4-BE49-F238E27FC236}">
                <a16:creationId xmlns:a16="http://schemas.microsoft.com/office/drawing/2014/main" id="{DD54EC9F-77FE-45F6-ABAB-49946F40A62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zh-CN" sz="1800" dirty="0">
                <a:solidFill>
                  <a:schemeClr val="tx1"/>
                </a:solidFill>
              </a:rPr>
              <a:t>8.</a:t>
            </a:r>
            <a:r>
              <a:rPr lang="zh-CN" altLang="en-US" sz="1800" dirty="0">
                <a:solidFill>
                  <a:schemeClr val="tx1"/>
                </a:solidFill>
              </a:rPr>
              <a:t>一般将来时常用的时间状语</a:t>
            </a:r>
            <a:endParaRPr lang="en-US" altLang="zh-CN" sz="1800" dirty="0">
              <a:solidFill>
                <a:schemeClr val="tx1"/>
              </a:solidFill>
            </a:endParaRPr>
          </a:p>
          <a:p>
            <a:r>
              <a:rPr lang="en-US" altLang="zh-CN" sz="1600" dirty="0">
                <a:solidFill>
                  <a:schemeClr val="tx1"/>
                </a:solidFill>
              </a:rPr>
              <a:t>Tomorrow       </a:t>
            </a:r>
          </a:p>
          <a:p>
            <a:r>
              <a:rPr lang="en-US" altLang="zh-CN" sz="1600" dirty="0">
                <a:solidFill>
                  <a:schemeClr val="tx1"/>
                </a:solidFill>
              </a:rPr>
              <a:t>in the future</a:t>
            </a:r>
          </a:p>
          <a:p>
            <a:r>
              <a:rPr lang="en-US" altLang="zh-CN" sz="1600" dirty="0">
                <a:solidFill>
                  <a:schemeClr val="tx1"/>
                </a:solidFill>
              </a:rPr>
              <a:t>soon                </a:t>
            </a:r>
          </a:p>
          <a:p>
            <a:r>
              <a:rPr lang="en-US" altLang="zh-CN" sz="1600" dirty="0">
                <a:solidFill>
                  <a:schemeClr val="tx1"/>
                </a:solidFill>
              </a:rPr>
              <a:t>before long </a:t>
            </a:r>
          </a:p>
          <a:p>
            <a:r>
              <a:rPr lang="en-US" altLang="zh-CN" sz="1600" dirty="0">
                <a:solidFill>
                  <a:schemeClr val="tx1"/>
                </a:solidFill>
              </a:rPr>
              <a:t>this afternoon    </a:t>
            </a:r>
          </a:p>
          <a:p>
            <a:r>
              <a:rPr lang="en-US" altLang="zh-CN" sz="1600" dirty="0">
                <a:solidFill>
                  <a:schemeClr val="tx1"/>
                </a:solidFill>
              </a:rPr>
              <a:t>next time </a:t>
            </a:r>
          </a:p>
          <a:p>
            <a:r>
              <a:rPr lang="en-US" altLang="zh-CN" sz="1600" dirty="0">
                <a:solidFill>
                  <a:schemeClr val="tx1"/>
                </a:solidFill>
              </a:rPr>
              <a:t>from now on</a:t>
            </a:r>
          </a:p>
          <a:p>
            <a:r>
              <a:rPr lang="en-US" altLang="zh-CN" sz="1600" dirty="0">
                <a:solidFill>
                  <a:schemeClr val="tx1"/>
                </a:solidFill>
              </a:rPr>
              <a:t>next year/month</a:t>
            </a:r>
            <a:endParaRPr lang="zh-CN" altLang="en-US" sz="1600" dirty="0">
              <a:solidFill>
                <a:schemeClr val="tx1"/>
              </a:solidFill>
            </a:endParaRPr>
          </a:p>
        </p:txBody>
      </p:sp>
      <p:sp>
        <p:nvSpPr>
          <p:cNvPr id="12" name="内容占位符 11">
            <a:extLst>
              <a:ext uri="{FF2B5EF4-FFF2-40B4-BE49-F238E27FC236}">
                <a16:creationId xmlns:a16="http://schemas.microsoft.com/office/drawing/2014/main" id="{5A954AD9-1DA3-4692-8362-C80103299C81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05929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图片占位符 10">
            <a:extLst>
              <a:ext uri="{FF2B5EF4-FFF2-40B4-BE49-F238E27FC236}">
                <a16:creationId xmlns:a16="http://schemas.microsoft.com/office/drawing/2014/main" id="{26851412-B056-4F28-9133-50A0E634365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5BB3BB33-AE32-4BDF-8762-2F7177502B3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fontAlgn="ctr"/>
            <a:r>
              <a:rPr lang="en-US" altLang="zh-CN" sz="1600" dirty="0">
                <a:solidFill>
                  <a:schemeClr val="tx1"/>
                </a:solidFill>
              </a:rPr>
              <a:t>—What is your plan for next weekend</a:t>
            </a:r>
            <a:r>
              <a:rPr lang="zh-CN" altLang="en-US" sz="1600" dirty="0">
                <a:solidFill>
                  <a:schemeClr val="tx1"/>
                </a:solidFill>
              </a:rPr>
              <a:t>， </a:t>
            </a:r>
            <a:r>
              <a:rPr lang="en-US" altLang="zh-CN" sz="1600" dirty="0">
                <a:solidFill>
                  <a:schemeClr val="tx1"/>
                </a:solidFill>
              </a:rPr>
              <a:t>Lingling?</a:t>
            </a:r>
          </a:p>
          <a:p>
            <a:pPr fontAlgn="ctr"/>
            <a:r>
              <a:rPr lang="en-US" altLang="zh-CN" sz="1600" dirty="0">
                <a:solidFill>
                  <a:schemeClr val="tx1"/>
                </a:solidFill>
              </a:rPr>
              <a:t>—I</a:t>
            </a:r>
            <a:r>
              <a:rPr lang="en-US" altLang="zh-CN" sz="1600" u="sng" dirty="0">
                <a:solidFill>
                  <a:schemeClr val="tx1"/>
                </a:solidFill>
              </a:rPr>
              <a:t>       </a:t>
            </a:r>
            <a:r>
              <a:rPr lang="en-US" altLang="zh-CN" sz="1600" dirty="0">
                <a:solidFill>
                  <a:schemeClr val="tx1"/>
                </a:solidFill>
              </a:rPr>
              <a:t>volunteer work in the museum.</a:t>
            </a:r>
          </a:p>
          <a:p>
            <a:pPr fontAlgn="ctr"/>
            <a:r>
              <a:rPr lang="en-US" altLang="zh-CN" sz="1600" dirty="0">
                <a:solidFill>
                  <a:schemeClr val="tx1"/>
                </a:solidFill>
              </a:rPr>
              <a:t>A</a:t>
            </a:r>
            <a:r>
              <a:rPr lang="zh-CN" altLang="en-US" sz="1600" dirty="0">
                <a:solidFill>
                  <a:schemeClr val="tx1"/>
                </a:solidFill>
              </a:rPr>
              <a:t>．</a:t>
            </a:r>
            <a:r>
              <a:rPr lang="en-US" altLang="zh-CN" sz="1600" dirty="0">
                <a:solidFill>
                  <a:schemeClr val="tx1"/>
                </a:solidFill>
              </a:rPr>
              <a:t>was doing	B</a:t>
            </a:r>
            <a:r>
              <a:rPr lang="zh-CN" altLang="en-US" sz="1600" dirty="0">
                <a:solidFill>
                  <a:schemeClr val="tx1"/>
                </a:solidFill>
              </a:rPr>
              <a:t>．</a:t>
            </a:r>
            <a:r>
              <a:rPr lang="en-US" altLang="zh-CN" sz="1600" dirty="0">
                <a:solidFill>
                  <a:schemeClr val="tx1"/>
                </a:solidFill>
              </a:rPr>
              <a:t>did	C</a:t>
            </a:r>
            <a:r>
              <a:rPr lang="zh-CN" altLang="en-US" sz="1600" dirty="0">
                <a:solidFill>
                  <a:schemeClr val="tx1"/>
                </a:solidFill>
              </a:rPr>
              <a:t>．</a:t>
            </a:r>
            <a:r>
              <a:rPr lang="en-US" altLang="zh-CN" sz="1600" dirty="0">
                <a:solidFill>
                  <a:schemeClr val="tx1"/>
                </a:solidFill>
              </a:rPr>
              <a:t>have done	D</a:t>
            </a:r>
            <a:r>
              <a:rPr lang="zh-CN" altLang="en-US" sz="1600" dirty="0">
                <a:solidFill>
                  <a:schemeClr val="tx1"/>
                </a:solidFill>
              </a:rPr>
              <a:t>．</a:t>
            </a:r>
            <a:r>
              <a:rPr lang="en-US" altLang="zh-CN" sz="1600" dirty="0">
                <a:solidFill>
                  <a:schemeClr val="tx1"/>
                </a:solidFill>
              </a:rPr>
              <a:t>am going to do</a:t>
            </a:r>
          </a:p>
          <a:p>
            <a:endParaRPr lang="zh-CN" altLang="en-US" dirty="0"/>
          </a:p>
        </p:txBody>
      </p:sp>
      <p:sp>
        <p:nvSpPr>
          <p:cNvPr id="10" name="标题 9">
            <a:extLst>
              <a:ext uri="{FF2B5EF4-FFF2-40B4-BE49-F238E27FC236}">
                <a16:creationId xmlns:a16="http://schemas.microsoft.com/office/drawing/2014/main" id="{347360D1-078A-4218-9250-E9780DEB6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 dirty="0">
                <a:solidFill>
                  <a:schemeClr val="tx1"/>
                </a:solidFill>
              </a:rPr>
              <a:t>一般将来时（真题）</a:t>
            </a:r>
          </a:p>
        </p:txBody>
      </p:sp>
      <p:sp>
        <p:nvSpPr>
          <p:cNvPr id="13" name="内容占位符 12">
            <a:extLst>
              <a:ext uri="{FF2B5EF4-FFF2-40B4-BE49-F238E27FC236}">
                <a16:creationId xmlns:a16="http://schemas.microsoft.com/office/drawing/2014/main" id="{3F91354D-1524-482B-90DE-1FECF02B79B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4" name="文本占位符 13">
            <a:extLst>
              <a:ext uri="{FF2B5EF4-FFF2-40B4-BE49-F238E27FC236}">
                <a16:creationId xmlns:a16="http://schemas.microsoft.com/office/drawing/2014/main" id="{44DC21F2-5D51-4B4D-88F9-91C8BDDF192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fontAlgn="ctr"/>
            <a:r>
              <a:rPr lang="en-US" altLang="zh-CN" sz="1600" dirty="0">
                <a:solidFill>
                  <a:schemeClr val="tx1"/>
                </a:solidFill>
              </a:rPr>
              <a:t>—When ______ you ______ reading Jane Eyre?</a:t>
            </a:r>
          </a:p>
          <a:p>
            <a:pPr fontAlgn="ctr"/>
            <a:r>
              <a:rPr lang="en-US" altLang="zh-CN" sz="1600" dirty="0">
                <a:solidFill>
                  <a:schemeClr val="tx1"/>
                </a:solidFill>
              </a:rPr>
              <a:t>—It’s hard to say. I’m busy recently.</a:t>
            </a:r>
          </a:p>
          <a:p>
            <a:pPr fontAlgn="ctr"/>
            <a:r>
              <a:rPr lang="en-US" altLang="zh-CN" sz="1600" dirty="0">
                <a:solidFill>
                  <a:schemeClr val="tx1"/>
                </a:solidFill>
              </a:rPr>
              <a:t>A</a:t>
            </a:r>
            <a:r>
              <a:rPr lang="zh-CN" altLang="en-US" sz="1600" dirty="0">
                <a:solidFill>
                  <a:schemeClr val="tx1"/>
                </a:solidFill>
              </a:rPr>
              <a:t>．</a:t>
            </a:r>
            <a:r>
              <a:rPr lang="en-US" altLang="zh-CN" sz="1600" dirty="0">
                <a:solidFill>
                  <a:schemeClr val="tx1"/>
                </a:solidFill>
              </a:rPr>
              <a:t>did</a:t>
            </a:r>
            <a:r>
              <a:rPr lang="zh-CN" altLang="en-US" sz="1600" dirty="0">
                <a:solidFill>
                  <a:schemeClr val="tx1"/>
                </a:solidFill>
              </a:rPr>
              <a:t>； </a:t>
            </a:r>
            <a:r>
              <a:rPr lang="en-US" altLang="zh-CN" sz="1600" dirty="0">
                <a:solidFill>
                  <a:schemeClr val="tx1"/>
                </a:solidFill>
              </a:rPr>
              <a:t>finish	B</a:t>
            </a:r>
            <a:r>
              <a:rPr lang="zh-CN" altLang="en-US" sz="1600" dirty="0">
                <a:solidFill>
                  <a:schemeClr val="tx1"/>
                </a:solidFill>
              </a:rPr>
              <a:t>．</a:t>
            </a:r>
            <a:r>
              <a:rPr lang="en-US" altLang="zh-CN" sz="1600" dirty="0">
                <a:solidFill>
                  <a:schemeClr val="tx1"/>
                </a:solidFill>
              </a:rPr>
              <a:t>have</a:t>
            </a:r>
            <a:r>
              <a:rPr lang="zh-CN" altLang="en-US" sz="1600" dirty="0">
                <a:solidFill>
                  <a:schemeClr val="tx1"/>
                </a:solidFill>
              </a:rPr>
              <a:t>； </a:t>
            </a:r>
            <a:r>
              <a:rPr lang="en-US" altLang="zh-CN" sz="1600" dirty="0">
                <a:solidFill>
                  <a:schemeClr val="tx1"/>
                </a:solidFill>
              </a:rPr>
              <a:t>finished</a:t>
            </a:r>
          </a:p>
          <a:p>
            <a:pPr fontAlgn="ctr"/>
            <a:r>
              <a:rPr lang="en-US" altLang="zh-CN" sz="1600" dirty="0">
                <a:solidFill>
                  <a:schemeClr val="tx1"/>
                </a:solidFill>
              </a:rPr>
              <a:t>C</a:t>
            </a:r>
            <a:r>
              <a:rPr lang="zh-CN" altLang="en-US" sz="1600" dirty="0">
                <a:solidFill>
                  <a:schemeClr val="tx1"/>
                </a:solidFill>
              </a:rPr>
              <a:t>．</a:t>
            </a:r>
            <a:r>
              <a:rPr lang="en-US" altLang="zh-CN" sz="1600" dirty="0">
                <a:solidFill>
                  <a:schemeClr val="tx1"/>
                </a:solidFill>
              </a:rPr>
              <a:t>will</a:t>
            </a:r>
            <a:r>
              <a:rPr lang="zh-CN" altLang="en-US" sz="1600" dirty="0">
                <a:solidFill>
                  <a:schemeClr val="tx1"/>
                </a:solidFill>
              </a:rPr>
              <a:t>； </a:t>
            </a:r>
            <a:r>
              <a:rPr lang="en-US" altLang="zh-CN" sz="1600" dirty="0">
                <a:solidFill>
                  <a:schemeClr val="tx1"/>
                </a:solidFill>
              </a:rPr>
              <a:t>finish	D</a:t>
            </a:r>
            <a:r>
              <a:rPr lang="zh-CN" altLang="en-US" sz="1600" dirty="0">
                <a:solidFill>
                  <a:schemeClr val="tx1"/>
                </a:solidFill>
              </a:rPr>
              <a:t>．</a:t>
            </a:r>
            <a:r>
              <a:rPr lang="en-US" altLang="zh-CN" sz="1600" dirty="0">
                <a:solidFill>
                  <a:schemeClr val="tx1"/>
                </a:solidFill>
              </a:rPr>
              <a:t>do</a:t>
            </a:r>
            <a:r>
              <a:rPr lang="zh-CN" altLang="en-US" sz="1600" dirty="0">
                <a:solidFill>
                  <a:schemeClr val="tx1"/>
                </a:solidFill>
              </a:rPr>
              <a:t>； </a:t>
            </a:r>
            <a:r>
              <a:rPr lang="en-US" altLang="zh-CN" sz="1600" dirty="0">
                <a:solidFill>
                  <a:schemeClr val="tx1"/>
                </a:solidFill>
              </a:rPr>
              <a:t>finish</a:t>
            </a:r>
          </a:p>
          <a:p>
            <a:endParaRPr lang="zh-CN" altLang="en-US" dirty="0"/>
          </a:p>
        </p:txBody>
      </p:sp>
      <p:sp>
        <p:nvSpPr>
          <p:cNvPr id="15" name="内容占位符 14">
            <a:extLst>
              <a:ext uri="{FF2B5EF4-FFF2-40B4-BE49-F238E27FC236}">
                <a16:creationId xmlns:a16="http://schemas.microsoft.com/office/drawing/2014/main" id="{30977C82-C458-4D0C-ACE7-6B26F90C0A12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64674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图片占位符 1">
            <a:extLst>
              <a:ext uri="{FF2B5EF4-FFF2-40B4-BE49-F238E27FC236}">
                <a16:creationId xmlns:a16="http://schemas.microsoft.com/office/drawing/2014/main" id="{1E55453C-92EC-4C89-8300-3EC4ABD8932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3AE1A78-E3E1-4D9E-9BE6-FE7DB79FB16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sz="1600" dirty="0">
                <a:solidFill>
                  <a:schemeClr val="tx1"/>
                </a:solidFill>
              </a:rPr>
              <a:t>构成</a:t>
            </a:r>
            <a:endParaRPr lang="en-US" altLang="zh-CN" sz="1600" dirty="0">
              <a:solidFill>
                <a:schemeClr val="tx1"/>
              </a:solidFill>
            </a:endParaRPr>
          </a:p>
          <a:p>
            <a:r>
              <a:rPr lang="zh-CN" altLang="en-US" sz="1600" dirty="0">
                <a:solidFill>
                  <a:schemeClr val="tx1"/>
                </a:solidFill>
              </a:rPr>
              <a:t>主语</a:t>
            </a:r>
            <a:r>
              <a:rPr lang="en-US" altLang="zh-CN" sz="1600" dirty="0">
                <a:solidFill>
                  <a:schemeClr val="tx1"/>
                </a:solidFill>
              </a:rPr>
              <a:t>+have/has+</a:t>
            </a:r>
            <a:r>
              <a:rPr lang="zh-CN" altLang="en-US" sz="1600" dirty="0">
                <a:solidFill>
                  <a:schemeClr val="tx1"/>
                </a:solidFill>
              </a:rPr>
              <a:t>过去分词加其它</a:t>
            </a:r>
            <a:endParaRPr lang="en-US" altLang="zh-CN" sz="1600" dirty="0">
              <a:solidFill>
                <a:schemeClr val="tx1"/>
              </a:solidFill>
            </a:endParaRPr>
          </a:p>
          <a:p>
            <a:r>
              <a:rPr lang="en-US" altLang="zh-CN" sz="1600" dirty="0">
                <a:solidFill>
                  <a:schemeClr val="tx1"/>
                </a:solidFill>
              </a:rPr>
              <a:t>Although he has read the book three times, he hopes to read it again.</a:t>
            </a:r>
          </a:p>
          <a:p>
            <a:r>
              <a:rPr lang="en-US" altLang="zh-CN" sz="1600" dirty="0">
                <a:solidFill>
                  <a:schemeClr val="tx1"/>
                </a:solidFill>
              </a:rPr>
              <a:t>I have not heard from my parents for a long time.</a:t>
            </a:r>
          </a:p>
          <a:p>
            <a:r>
              <a:rPr lang="en-US" altLang="zh-CN" sz="1600" dirty="0">
                <a:solidFill>
                  <a:schemeClr val="tx1"/>
                </a:solidFill>
              </a:rPr>
              <a:t>Have you travelled to another place recently?</a:t>
            </a:r>
          </a:p>
          <a:p>
            <a:r>
              <a:rPr lang="en-US" altLang="zh-CN" sz="1600" dirty="0">
                <a:solidFill>
                  <a:schemeClr val="tx1"/>
                </a:solidFill>
              </a:rPr>
              <a:t>Yes, I have.   No, I haven’t.</a:t>
            </a:r>
          </a:p>
          <a:p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CFB6BA7C-E8E6-43CA-BD54-0B1DD9BB7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400" dirty="0">
                <a:solidFill>
                  <a:schemeClr val="tx1"/>
                </a:solidFill>
              </a:rPr>
              <a:t>现在完成时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B8302F7F-FA12-4756-91D9-6BC55BBD892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0A5E2800-208B-4D41-8913-F42387ECE74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44039" y="4505006"/>
            <a:ext cx="7315200" cy="1461613"/>
          </a:xfrm>
        </p:spPr>
        <p:txBody>
          <a:bodyPr/>
          <a:lstStyle/>
          <a:p>
            <a:r>
              <a:rPr lang="en-US" altLang="zh-CN" sz="1600" dirty="0">
                <a:solidFill>
                  <a:schemeClr val="tx1"/>
                </a:solidFill>
              </a:rPr>
              <a:t>I have bought some garlic.</a:t>
            </a:r>
            <a:r>
              <a:rPr lang="zh-CN" altLang="en-US" sz="1600" dirty="0">
                <a:solidFill>
                  <a:schemeClr val="tx1"/>
                </a:solidFill>
              </a:rPr>
              <a:t>（改为一般疑问句）</a:t>
            </a:r>
            <a:endParaRPr lang="en-US" altLang="zh-CN" sz="1600" dirty="0">
              <a:solidFill>
                <a:schemeClr val="tx1"/>
              </a:solidFill>
            </a:endParaRPr>
          </a:p>
          <a:p>
            <a:r>
              <a:rPr lang="en-US" altLang="zh-CN" sz="1600" dirty="0">
                <a:solidFill>
                  <a:schemeClr val="tx1"/>
                </a:solidFill>
              </a:rPr>
              <a:t>________you ________any garlic?</a:t>
            </a:r>
          </a:p>
          <a:p>
            <a:r>
              <a:rPr lang="en-US" altLang="zh-CN" sz="1600" dirty="0">
                <a:solidFill>
                  <a:schemeClr val="tx1"/>
                </a:solidFill>
              </a:rPr>
              <a:t>He has worked in Nanjing since ten years ago.</a:t>
            </a:r>
            <a:r>
              <a:rPr lang="zh-CN" altLang="en-US" sz="1600" dirty="0">
                <a:solidFill>
                  <a:schemeClr val="tx1"/>
                </a:solidFill>
              </a:rPr>
              <a:t>（对过线部分进行提问）</a:t>
            </a:r>
            <a:endParaRPr lang="en-US" altLang="zh-CN" sz="1600" dirty="0">
              <a:solidFill>
                <a:schemeClr val="tx1"/>
              </a:solidFill>
            </a:endParaRPr>
          </a:p>
          <a:p>
            <a:r>
              <a:rPr lang="en-US" altLang="zh-CN" sz="1600" dirty="0">
                <a:solidFill>
                  <a:schemeClr val="tx1"/>
                </a:solidFill>
              </a:rPr>
              <a:t>________ _________ __________he __________ in Nanjing?</a:t>
            </a:r>
          </a:p>
          <a:p>
            <a:r>
              <a:rPr lang="en-US" altLang="zh-CN" sz="1600" dirty="0">
                <a:solidFill>
                  <a:schemeClr val="tx1"/>
                </a:solidFill>
              </a:rPr>
              <a:t>They have already visited the Shanghai center.</a:t>
            </a:r>
            <a:r>
              <a:rPr lang="zh-CN" altLang="en-US" sz="1600" dirty="0">
                <a:solidFill>
                  <a:schemeClr val="tx1"/>
                </a:solidFill>
              </a:rPr>
              <a:t>（改为否定句）</a:t>
            </a:r>
            <a:endParaRPr lang="en-US" altLang="zh-CN" sz="1600" dirty="0">
              <a:solidFill>
                <a:schemeClr val="tx1"/>
              </a:solidFill>
            </a:endParaRPr>
          </a:p>
          <a:p>
            <a:r>
              <a:rPr lang="en-US" altLang="zh-CN" sz="1600" dirty="0">
                <a:solidFill>
                  <a:schemeClr val="tx1"/>
                </a:solidFill>
              </a:rPr>
              <a:t>They ________ visited the Shanghai center ________.</a:t>
            </a:r>
            <a:endParaRPr lang="zh-CN" altLang="en-US" sz="1600" dirty="0">
              <a:solidFill>
                <a:schemeClr val="tx1"/>
              </a:solidFill>
            </a:endParaRP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E6347D38-DC1A-4707-90CA-AB2125CD1078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40750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图片占位符 1">
            <a:extLst>
              <a:ext uri="{FF2B5EF4-FFF2-40B4-BE49-F238E27FC236}">
                <a16:creationId xmlns:a16="http://schemas.microsoft.com/office/drawing/2014/main" id="{F0E8A285-373F-4066-9559-D699FCCB4C8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629297C-3A4B-4FAA-BAD2-9FABB69997B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sz="1800" dirty="0">
                <a:solidFill>
                  <a:schemeClr val="tx1"/>
                </a:solidFill>
              </a:rPr>
              <a:t>1.</a:t>
            </a:r>
            <a:r>
              <a:rPr lang="zh-CN" altLang="en-US" sz="1800" dirty="0">
                <a:solidFill>
                  <a:schemeClr val="tx1"/>
                </a:solidFill>
              </a:rPr>
              <a:t>强调过去的动作对现在的影响</a:t>
            </a:r>
            <a:endParaRPr lang="en-US" altLang="zh-CN" sz="18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zh-CN" altLang="en-US" sz="1800" dirty="0">
                <a:solidFill>
                  <a:schemeClr val="tx1"/>
                </a:solidFill>
              </a:rPr>
              <a:t>现在完成时表示说话时已经完成的动作，而且这个动作的结果对现在仍有影响，常与</a:t>
            </a:r>
            <a:r>
              <a:rPr lang="en-US" altLang="zh-CN" sz="1800" dirty="0" err="1">
                <a:solidFill>
                  <a:schemeClr val="tx1"/>
                </a:solidFill>
              </a:rPr>
              <a:t>always,yet,now,just,by</a:t>
            </a:r>
            <a:r>
              <a:rPr lang="en-US" altLang="zh-CN" sz="1800" dirty="0">
                <a:solidFill>
                  <a:schemeClr val="tx1"/>
                </a:solidFill>
              </a:rPr>
              <a:t> this </a:t>
            </a:r>
            <a:r>
              <a:rPr lang="en-US" altLang="zh-CN" sz="1800" dirty="0" err="1">
                <a:solidFill>
                  <a:schemeClr val="tx1"/>
                </a:solidFill>
              </a:rPr>
              <a:t>time,so</a:t>
            </a:r>
            <a:r>
              <a:rPr lang="en-US" altLang="zh-CN" sz="1800" dirty="0">
                <a:solidFill>
                  <a:schemeClr val="tx1"/>
                </a:solidFill>
              </a:rPr>
              <a:t> far</a:t>
            </a:r>
            <a:r>
              <a:rPr lang="zh-CN" altLang="en-US" sz="1800" dirty="0">
                <a:solidFill>
                  <a:schemeClr val="tx1"/>
                </a:solidFill>
              </a:rPr>
              <a:t>等时间状语连用。</a:t>
            </a:r>
            <a:endParaRPr lang="en-US" altLang="zh-CN" sz="18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altLang="zh-CN" sz="1800" dirty="0">
                <a:solidFill>
                  <a:schemeClr val="tx1"/>
                </a:solidFill>
              </a:rPr>
              <a:t>Have you packed yet?</a:t>
            </a:r>
          </a:p>
          <a:p>
            <a:pPr marL="0" indent="0">
              <a:buNone/>
            </a:pPr>
            <a:r>
              <a:rPr lang="en-US" altLang="zh-CN" sz="1800" dirty="0">
                <a:solidFill>
                  <a:schemeClr val="tx1"/>
                </a:solidFill>
              </a:rPr>
              <a:t>He has turned off the light.</a:t>
            </a:r>
          </a:p>
          <a:p>
            <a:pPr marL="0" indent="0">
              <a:buNone/>
            </a:pPr>
            <a:r>
              <a:rPr lang="zh-CN" altLang="en-US" sz="1800" dirty="0">
                <a:solidFill>
                  <a:schemeClr val="tx1"/>
                </a:solidFill>
              </a:rPr>
              <a:t>例题</a:t>
            </a:r>
            <a:endParaRPr lang="en-US" altLang="zh-CN" sz="18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altLang="zh-CN" sz="1800" dirty="0">
                <a:solidFill>
                  <a:schemeClr val="tx1"/>
                </a:solidFill>
              </a:rPr>
              <a:t>Mom cleaned the room today.</a:t>
            </a:r>
            <a:r>
              <a:rPr lang="zh-CN" altLang="en-US" sz="1800" dirty="0">
                <a:solidFill>
                  <a:schemeClr val="tx1"/>
                </a:solidFill>
              </a:rPr>
              <a:t>（改为现在完成时）</a:t>
            </a:r>
            <a:endParaRPr lang="en-US" altLang="zh-CN" sz="18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altLang="zh-CN" sz="1800" dirty="0">
                <a:solidFill>
                  <a:schemeClr val="tx1"/>
                </a:solidFill>
              </a:rPr>
              <a:t>Mom________ ________ the room.</a:t>
            </a:r>
          </a:p>
          <a:p>
            <a:pPr marL="0" indent="0">
              <a:buNone/>
            </a:pPr>
            <a:endParaRPr lang="en-US" altLang="zh-CN" sz="18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zh-CN" altLang="en-US" sz="1800" dirty="0">
                <a:solidFill>
                  <a:schemeClr val="tx1"/>
                </a:solidFill>
              </a:rPr>
              <a:t>现在完成时的时间点是现在，因此它不能与明确表示过去时间的</a:t>
            </a:r>
            <a:r>
              <a:rPr lang="en-US" altLang="zh-CN" sz="1800" dirty="0" err="1">
                <a:solidFill>
                  <a:schemeClr val="tx1"/>
                </a:solidFill>
              </a:rPr>
              <a:t>ago,last</a:t>
            </a:r>
            <a:r>
              <a:rPr lang="en-US" altLang="zh-CN" sz="1800" dirty="0">
                <a:solidFill>
                  <a:schemeClr val="tx1"/>
                </a:solidFill>
              </a:rPr>
              <a:t> </a:t>
            </a:r>
            <a:r>
              <a:rPr lang="en-US" altLang="zh-CN" sz="1800" dirty="0" err="1">
                <a:solidFill>
                  <a:schemeClr val="tx1"/>
                </a:solidFill>
              </a:rPr>
              <a:t>ninght,just</a:t>
            </a:r>
            <a:r>
              <a:rPr lang="en-US" altLang="zh-CN" sz="1800" dirty="0">
                <a:solidFill>
                  <a:schemeClr val="tx1"/>
                </a:solidFill>
              </a:rPr>
              <a:t> </a:t>
            </a:r>
            <a:r>
              <a:rPr lang="en-US" altLang="zh-CN" sz="1800" dirty="0" err="1">
                <a:solidFill>
                  <a:schemeClr val="tx1"/>
                </a:solidFill>
              </a:rPr>
              <a:t>now,in</a:t>
            </a:r>
            <a:r>
              <a:rPr lang="en-US" altLang="zh-CN" sz="1800" dirty="0">
                <a:solidFill>
                  <a:schemeClr val="tx1"/>
                </a:solidFill>
              </a:rPr>
              <a:t> 2013</a:t>
            </a:r>
            <a:r>
              <a:rPr lang="zh-CN" altLang="en-US" sz="1800" dirty="0">
                <a:solidFill>
                  <a:schemeClr val="tx1"/>
                </a:solidFill>
              </a:rPr>
              <a:t>等词连用，但是可以和</a:t>
            </a:r>
            <a:r>
              <a:rPr lang="en-US" altLang="zh-CN" sz="1800" dirty="0" err="1">
                <a:solidFill>
                  <a:schemeClr val="tx1"/>
                </a:solidFill>
              </a:rPr>
              <a:t>before,recently,lately</a:t>
            </a:r>
            <a:r>
              <a:rPr lang="zh-CN" altLang="en-US" sz="1800" dirty="0">
                <a:solidFill>
                  <a:schemeClr val="tx1"/>
                </a:solidFill>
              </a:rPr>
              <a:t>等过去时间点不明确的词语连用。</a:t>
            </a: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01D8134C-9F21-4662-B980-C827ED745E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 dirty="0">
                <a:solidFill>
                  <a:schemeClr val="tx1"/>
                </a:solidFill>
              </a:rPr>
              <a:t>现在完成时</a:t>
            </a:r>
            <a:endParaRPr lang="zh-CN" altLang="en-US" sz="4000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6B405340-002C-4385-ACDC-DFFE3FAADA5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A54FF135-C308-4253-8462-ADE0DA26B61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0DF61AD9-E308-4104-B663-1DBD931AD49E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29048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图片占位符 1">
            <a:extLst>
              <a:ext uri="{FF2B5EF4-FFF2-40B4-BE49-F238E27FC236}">
                <a16:creationId xmlns:a16="http://schemas.microsoft.com/office/drawing/2014/main" id="{BD4668EB-C6CD-46BB-911C-BED8040CC96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A194B64-0FE9-453C-B2D4-D047A89EEE0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sz="1800" dirty="0">
                <a:solidFill>
                  <a:schemeClr val="tx1"/>
                </a:solidFill>
              </a:rPr>
              <a:t>2.</a:t>
            </a:r>
            <a:r>
              <a:rPr lang="zh-CN" altLang="en-US" sz="1800" dirty="0">
                <a:solidFill>
                  <a:schemeClr val="tx1"/>
                </a:solidFill>
              </a:rPr>
              <a:t>表示从过去到现在经历过的事情</a:t>
            </a:r>
            <a:endParaRPr lang="en-US" altLang="zh-CN" sz="1800" dirty="0">
              <a:solidFill>
                <a:schemeClr val="tx1"/>
              </a:solidFill>
            </a:endParaRPr>
          </a:p>
          <a:p>
            <a:r>
              <a:rPr lang="zh-CN" altLang="en-US" sz="1800" dirty="0">
                <a:solidFill>
                  <a:schemeClr val="tx1"/>
                </a:solidFill>
              </a:rPr>
              <a:t>现在完成时表示自过去某一时刻到说话这段时间中的经历，常与</a:t>
            </a:r>
            <a:r>
              <a:rPr lang="en-US" altLang="zh-CN" sz="1800" dirty="0">
                <a:solidFill>
                  <a:schemeClr val="tx1"/>
                </a:solidFill>
              </a:rPr>
              <a:t>often, </a:t>
            </a:r>
            <a:r>
              <a:rPr lang="en-US" altLang="zh-CN" sz="1800" dirty="0" err="1">
                <a:solidFill>
                  <a:schemeClr val="tx1"/>
                </a:solidFill>
              </a:rPr>
              <a:t>never,ever,only,twice,before,since</a:t>
            </a:r>
            <a:r>
              <a:rPr lang="zh-CN" altLang="en-US" sz="1800" dirty="0">
                <a:solidFill>
                  <a:schemeClr val="tx1"/>
                </a:solidFill>
              </a:rPr>
              <a:t>等时间状语连用。</a:t>
            </a:r>
            <a:endParaRPr lang="en-US" altLang="zh-CN" sz="1800" dirty="0">
              <a:solidFill>
                <a:schemeClr val="tx1"/>
              </a:solidFill>
            </a:endParaRPr>
          </a:p>
          <a:p>
            <a:r>
              <a:rPr lang="en-US" altLang="zh-CN" sz="1800" dirty="0">
                <a:solidFill>
                  <a:schemeClr val="tx1"/>
                </a:solidFill>
              </a:rPr>
              <a:t>I have never seen such fine pictures before.</a:t>
            </a:r>
          </a:p>
          <a:p>
            <a:r>
              <a:rPr lang="en-US" altLang="zh-CN" sz="1800" dirty="0">
                <a:solidFill>
                  <a:schemeClr val="tx1"/>
                </a:solidFill>
              </a:rPr>
              <a:t>How many times have you ever been to England?</a:t>
            </a:r>
            <a:endParaRPr lang="zh-CN" altLang="en-US" sz="1800" dirty="0">
              <a:solidFill>
                <a:schemeClr val="tx1"/>
              </a:solidFill>
            </a:endParaRP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939D3128-4716-463A-9DB0-04ED27C78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400" dirty="0">
                <a:solidFill>
                  <a:schemeClr val="tx1"/>
                </a:solidFill>
              </a:rPr>
              <a:t>现在完成时</a:t>
            </a:r>
            <a:endParaRPr lang="zh-CN" altLang="en-US" sz="4400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F70BCAD4-7F18-45BB-9D5C-6268E8D6A2A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6853622A-114B-463B-A854-869AE91F7DC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50494F55-4BD0-458F-886C-E9FC834D4FDE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34106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MSFT_04_Education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B2606E"/>
      </a:accent1>
      <a:accent2>
        <a:srgbClr val="0F3955"/>
      </a:accent2>
      <a:accent3>
        <a:srgbClr val="FFC000"/>
      </a:accent3>
      <a:accent4>
        <a:srgbClr val="BF678E"/>
      </a:accent4>
      <a:accent5>
        <a:srgbClr val="731F1C"/>
      </a:accent5>
      <a:accent6>
        <a:srgbClr val="7A9E56"/>
      </a:accent6>
      <a:hlink>
        <a:srgbClr val="00B0F0"/>
      </a:hlink>
      <a:folHlink>
        <a:srgbClr val="595959"/>
      </a:folHlink>
    </a:clrScheme>
    <a:fontScheme name="MSFT_04_Education">
      <a:majorFont>
        <a:latin typeface="Corbel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0478220_TF00475556" id="{B858ADF6-BCDB-4F7E-BB27-016D58AF12C4}" vid="{C131B5E7-BE5B-41C8-992B-0B7329D52047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EA25CC0A0AC24199CDC46C25B8B0BC" ma:contentTypeVersion="10" ma:contentTypeDescription="Create a new document." ma:contentTypeScope="" ma:versionID="e3b47856d4cf355c0dacb39e1084d14f">
  <xsd:schema xmlns:xsd="http://www.w3.org/2001/XMLSchema" xmlns:xs="http://www.w3.org/2001/XMLSchema" xmlns:p="http://schemas.microsoft.com/office/2006/metadata/properties" xmlns:ns1="http://schemas.microsoft.com/sharepoint/v3" xmlns:ns2="6dc4bcd6-49db-4c07-9060-8acfc67cef9f" xmlns:ns3="fb0879af-3eba-417a-a55a-ffe6dcd6ca77" targetNamespace="http://schemas.microsoft.com/office/2006/metadata/properties" ma:root="true" ma:fieldsID="a845a615265fdb1f7b12cc65ac20ecbd" ns1:_="" ns2:_="" ns3:_="">
    <xsd:import namespace="http://schemas.microsoft.com/sharepoint/v3"/>
    <xsd:import namespace="6dc4bcd6-49db-4c07-9060-8acfc67cef9f"/>
    <xsd:import namespace="fb0879af-3eba-417a-a55a-ffe6dcd6ca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1:_ip_UnifiedCompliancePolicyProperties" minOccurs="0"/>
                <xsd:element ref="ns1:_ip_UnifiedCompliancePolicyUIAction" minOccurs="0"/>
                <xsd:element ref="ns2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c4bcd6-49db-4c07-9060-8acfc67cef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7" nillable="true" ma:displayName="MediaServiceAutoTags" ma:internalName="MediaServiceAutoTag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0879af-3eba-417a-a55a-ffe6dcd6ca7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3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4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8941CEA3-A3B3-4568-9E84-C4619CC82DF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A4148EB-7DAD-48FA-A275-D42F48043CF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dc4bcd6-49db-4c07-9060-8acfc67cef9f"/>
    <ds:schemaRef ds:uri="fb0879af-3eba-417a-a55a-ffe6dcd6ca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549A191-EC8C-4AA6-9C64-D32B5F04743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教育演示文稿</Template>
  <TotalTime>0</TotalTime>
  <Words>1856</Words>
  <Application>Microsoft Office PowerPoint</Application>
  <PresentationFormat>宽屏</PresentationFormat>
  <Paragraphs>183</Paragraphs>
  <Slides>25</Slides>
  <Notes>19</Notes>
  <HiddenSlides>0</HiddenSlides>
  <MMClips>0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28" baseType="lpstr">
      <vt:lpstr>Microsoft YaHei UI</vt:lpstr>
      <vt:lpstr>Arial</vt:lpstr>
      <vt:lpstr>Office 主题</vt:lpstr>
      <vt:lpstr>现在完成时与一般过去时辨析</vt:lpstr>
      <vt:lpstr>一般将来时</vt:lpstr>
      <vt:lpstr>一般将来时</vt:lpstr>
      <vt:lpstr>一般将来时</vt:lpstr>
      <vt:lpstr>一般将来时</vt:lpstr>
      <vt:lpstr>一般将来时（真题）</vt:lpstr>
      <vt:lpstr>现在完成时</vt:lpstr>
      <vt:lpstr>现在完成时</vt:lpstr>
      <vt:lpstr>现在完成时</vt:lpstr>
      <vt:lpstr>LOREM IPSUM DOLOR SIT AMET, CONSECTETUER ADIPISCING ELIT</vt:lpstr>
      <vt:lpstr>LOREM IPSUM DOLOR SIT AMET, CONSECTETUER ADIPISCING ELIT</vt:lpstr>
      <vt:lpstr>LOREM IPSUM DOLOR SIT AMET</vt:lpstr>
      <vt:lpstr>LOREM IPSUM DOLOR SIT AMET</vt:lpstr>
      <vt:lpstr>LOREM IPSUM DOLOR SIT AMET, CONSECTETUER ADIPISCING ELIT. </vt:lpstr>
      <vt:lpstr>LOREM IPSUM DOLOR SIT AMET, CONSECTETUER ADIPISCING ELIT. </vt:lpstr>
      <vt:lpstr>LOREM IPSUM DOLOR SIT AMET, CONSECTETUER ADIPISCING ELIT. </vt:lpstr>
      <vt:lpstr>LOREM IPSUM DOLOR SIT AMET, CONSECTETUER ADIPISCING ELIT. </vt:lpstr>
      <vt:lpstr>LOREM IPSUM DOLOR SIT AMET, CONSECTETUER ADIPISCING ELIT. </vt:lpstr>
      <vt:lpstr>LOREM IPSUM DOLOR SIT AMET, CONSECTETUER ADIPISCING ELIT. </vt:lpstr>
      <vt:lpstr>LOREM IPSUM DOLOR SIT AMET, CONSECTETUER ADIPISCING ELIT. </vt:lpstr>
      <vt:lpstr>LOREM IPSUM DOLOR SIT AMET, CONSECTETUER ADIPISCING ELIT. </vt:lpstr>
      <vt:lpstr>LOREM IPSUM DOLOR SIT AMET, CONSECTETUER ADIPISCING ELIT. </vt:lpstr>
      <vt:lpstr>LOREM IPSUM DOLOR SIT AMET, CONSECTETUER ADIPISCING ELIT. </vt:lpstr>
      <vt:lpstr>谢谢</vt:lpstr>
      <vt:lpstr>自定义此模板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2020-04-19T05:29:51Z</dcterms:created>
  <dcterms:modified xsi:type="dcterms:W3CDTF">2020-04-19T14:16:51Z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0x010100DEEA25CC0A0AC24199CDC46C25B8B0BC</vt:lpwstr>
  </property>
</Properties>
</file>